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1"/>
  </p:notesMasterIdLst>
  <p:sldIdLst>
    <p:sldId id="358" r:id="rId2"/>
    <p:sldId id="359" r:id="rId3"/>
    <p:sldId id="265" r:id="rId4"/>
    <p:sldId id="348" r:id="rId5"/>
    <p:sldId id="349" r:id="rId6"/>
    <p:sldId id="350" r:id="rId7"/>
    <p:sldId id="351" r:id="rId8"/>
    <p:sldId id="366" r:id="rId9"/>
    <p:sldId id="352" r:id="rId10"/>
    <p:sldId id="353" r:id="rId11"/>
    <p:sldId id="367" r:id="rId12"/>
    <p:sldId id="354" r:id="rId13"/>
    <p:sldId id="368" r:id="rId14"/>
    <p:sldId id="360" r:id="rId15"/>
    <p:sldId id="361" r:id="rId16"/>
    <p:sldId id="362" r:id="rId17"/>
    <p:sldId id="363" r:id="rId18"/>
    <p:sldId id="364" r:id="rId19"/>
    <p:sldId id="36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85" autoAdjust="0"/>
    <p:restoredTop sz="94706" autoAdjust="0"/>
  </p:normalViewPr>
  <p:slideViewPr>
    <p:cSldViewPr>
      <p:cViewPr varScale="1">
        <p:scale>
          <a:sx n="82" d="100"/>
          <a:sy n="82" d="100"/>
        </p:scale>
        <p:origin x="-15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7F0C08-827C-412F-92B5-701A5A2CC885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9290AE-FDC2-4A6E-B0E1-7FF7DF71069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0A1-3098-47C4-98A0-A4B687AB532F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0A1-3098-47C4-98A0-A4B687AB532F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0A1-3098-47C4-98A0-A4B687AB532F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0A1-3098-47C4-98A0-A4B687AB532F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0A1-3098-47C4-98A0-A4B687AB532F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0A1-3098-47C4-98A0-A4B687AB532F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0A1-3098-47C4-98A0-A4B687AB532F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0A1-3098-47C4-98A0-A4B687AB532F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0A1-3098-47C4-98A0-A4B687AB532F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0A1-3098-47C4-98A0-A4B687AB532F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0A1-3098-47C4-98A0-A4B687AB532F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5C260A1-3098-47C4-98A0-A4B687AB532F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NEW%20POWER%20POINT%202013\FINESH%20CLASS%20%206\LESSION%207\14%20Track%2014.wma" TargetMode="Externa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09788" y="-24"/>
            <a:ext cx="4924425" cy="665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le 15"/>
          <p:cNvSpPr/>
          <p:nvPr/>
        </p:nvSpPr>
        <p:spPr>
          <a:xfrm>
            <a:off x="0" y="0"/>
            <a:ext cx="9144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516948436_8c3792eab2.jpg"/>
          <p:cNvPicPr>
            <a:picLocks noChangeAspect="1"/>
          </p:cNvPicPr>
          <p:nvPr/>
        </p:nvPicPr>
        <p:blipFill>
          <a:blip r:embed="rId3"/>
          <a:srcRect b="30303"/>
          <a:stretch>
            <a:fillRect/>
          </a:stretch>
        </p:blipFill>
        <p:spPr bwMode="auto">
          <a:xfrm>
            <a:off x="914400" y="4343400"/>
            <a:ext cx="8229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lowchart: Delay 6"/>
          <p:cNvSpPr/>
          <p:nvPr/>
        </p:nvSpPr>
        <p:spPr>
          <a:xfrm flipH="1">
            <a:off x="7620032" y="4071942"/>
            <a:ext cx="1524000" cy="1219200"/>
          </a:xfrm>
          <a:prstGeom prst="flowChartDelay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latin typeface="ML-Aathira" pitchFamily="82" charset="0"/>
              </a:rPr>
              <a:t>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5720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ML-Aathira" pitchFamily="82" charset="0"/>
              </a:rPr>
              <a:t>Cutimsb</a:t>
            </a:r>
            <a:r>
              <a:rPr lang="en-US" sz="6000" b="1" dirty="0">
                <a:solidFill>
                  <a:srgbClr val="FF0000"/>
                </a:solidFill>
                <a:latin typeface="ML-Aathira" pitchFamily="82" charset="0"/>
              </a:rPr>
              <a:t> A\</a:t>
            </a:r>
            <a:r>
              <a:rPr lang="en-US" sz="6000" b="1" dirty="0" err="1">
                <a:solidFill>
                  <a:srgbClr val="FF0000"/>
                </a:solidFill>
                <a:latin typeface="ML-Aathira" pitchFamily="82" charset="0"/>
              </a:rPr>
              <a:t>p`hn</a:t>
            </a:r>
            <a:r>
              <a:rPr lang="en-US" sz="6000" b="1" dirty="0">
                <a:solidFill>
                  <a:srgbClr val="FF0000"/>
                </a:solidFill>
                <a:latin typeface="ML-Aathira" pitchFamily="82" charset="0"/>
              </a:rPr>
              <a:t>¨ P\w</a:t>
            </a:r>
          </a:p>
        </p:txBody>
      </p:sp>
      <p:sp>
        <p:nvSpPr>
          <p:cNvPr id="10" name="Rectangle 9"/>
          <p:cNvSpPr/>
          <p:nvPr/>
        </p:nvSpPr>
        <p:spPr>
          <a:xfrm>
            <a:off x="428596" y="5638800"/>
            <a:ext cx="82296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00" b="1" dirty="0" err="1">
                <a:latin typeface="ML-Aathira" pitchFamily="82" charset="0"/>
              </a:rPr>
              <a:t>kotdm</a:t>
            </a:r>
            <a:r>
              <a:rPr lang="en-US" sz="3300" b="1" dirty="0">
                <a:latin typeface="ML-Aathira" pitchFamily="82" charset="0"/>
              </a:rPr>
              <a:t> </a:t>
            </a:r>
            <a:r>
              <a:rPr lang="en-US" sz="3300" b="1" dirty="0" err="1">
                <a:latin typeface="ML-Aathira" pitchFamily="82" charset="0"/>
              </a:rPr>
              <a:t>ae_mÀ</a:t>
            </a:r>
            <a:r>
              <a:rPr lang="en-US" sz="3300" b="1" dirty="0">
                <a:latin typeface="ML-Aathira" pitchFamily="82" charset="0"/>
              </a:rPr>
              <a:t> </a:t>
            </a:r>
            <a:r>
              <a:rPr lang="en-US" sz="3300" b="1" dirty="0" err="1">
                <a:latin typeface="ML-Aathira" pitchFamily="82" charset="0"/>
              </a:rPr>
              <a:t>k`bpsS</a:t>
            </a:r>
            <a:r>
              <a:rPr lang="en-US" sz="3300" b="1" dirty="0">
                <a:latin typeface="ML-Aathira" pitchFamily="82" charset="0"/>
              </a:rPr>
              <a:t> </a:t>
            </a:r>
            <a:r>
              <a:rPr lang="en-US" sz="3300" b="1" dirty="0" err="1">
                <a:latin typeface="ML-Aathira" pitchFamily="82" charset="0"/>
              </a:rPr>
              <a:t>hnizmk</a:t>
            </a:r>
            <a:r>
              <a:rPr lang="en-US" sz="3300" b="1" dirty="0">
                <a:latin typeface="ML-Aathira" pitchFamily="82" charset="0"/>
              </a:rPr>
              <a:t> ]</a:t>
            </a:r>
            <a:r>
              <a:rPr lang="en-US" sz="3300" b="1" dirty="0" err="1">
                <a:latin typeface="ML-Aathira" pitchFamily="82" charset="0"/>
              </a:rPr>
              <a:t>cnioe</a:t>
            </a:r>
            <a:r>
              <a:rPr lang="en-US" sz="3300" b="1" dirty="0">
                <a:latin typeface="ML-Aathira" pitchFamily="82" charset="0"/>
              </a:rPr>
              <a:t>\ ]</a:t>
            </a:r>
            <a:r>
              <a:rPr lang="en-US" sz="3300" b="1" dirty="0" err="1">
                <a:latin typeface="ML-Aathira" pitchFamily="82" charset="0"/>
              </a:rPr>
              <a:t>mTmhen</a:t>
            </a:r>
            <a:endParaRPr lang="en-US" sz="3300" b="1" dirty="0">
              <a:latin typeface="ML-Aathira" pitchFamily="82" charset="0"/>
            </a:endParaRPr>
          </a:p>
        </p:txBody>
      </p:sp>
      <p:sp>
        <p:nvSpPr>
          <p:cNvPr id="12" name="Rectangle 11"/>
          <p:cNvSpPr/>
          <p:nvPr/>
        </p:nvSpPr>
        <p:spPr>
          <a:xfrm rot="16200000">
            <a:off x="-1604917" y="1909718"/>
            <a:ext cx="41148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00" b="1" dirty="0" err="1">
                <a:latin typeface="ML-Aathira" pitchFamily="82" charset="0"/>
              </a:rPr>
              <a:t>c£bpsS</a:t>
            </a:r>
            <a:r>
              <a:rPr lang="en-US" sz="3300" b="1" dirty="0">
                <a:latin typeface="ML-Aathira" pitchFamily="82" charset="0"/>
              </a:rPr>
              <a:t> ]mXbnÂþ6</a:t>
            </a:r>
          </a:p>
        </p:txBody>
      </p:sp>
      <p:pic>
        <p:nvPicPr>
          <p:cNvPr id="14" name="Picture 13" descr="D:\Mes images\NEIGE LIDESE NEI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32" y="2628924"/>
            <a:ext cx="40005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D:\Mes images\NEIGE LIDESE NEI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0" y="0"/>
            <a:ext cx="40005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D:\Mes images\NEIGE LIDESE NEI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2" y="0"/>
            <a:ext cx="40005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200" y="457200"/>
            <a:ext cx="8153400" cy="6170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500" b="1" dirty="0" err="1">
                <a:solidFill>
                  <a:srgbClr val="FF00FF"/>
                </a:solidFill>
                <a:latin typeface="ML-Aathira" pitchFamily="82" charset="0"/>
              </a:rPr>
              <a:t>acp`qanbnÂ</a:t>
            </a:r>
            <a:r>
              <a:rPr lang="en-US" sz="35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500" b="1" dirty="0" err="1">
                <a:solidFill>
                  <a:srgbClr val="FF00FF"/>
                </a:solidFill>
                <a:latin typeface="ML-Aathira" pitchFamily="82" charset="0"/>
              </a:rPr>
              <a:t>DbÀ¯s</a:t>
            </a:r>
            <a:r>
              <a:rPr lang="en-US" sz="3500" b="1" dirty="0">
                <a:solidFill>
                  <a:srgbClr val="FF00FF"/>
                </a:solidFill>
                <a:latin typeface="ML-Aathira" pitchFamily="82" charset="0"/>
              </a:rPr>
              <a:t>¸« </a:t>
            </a:r>
            <a:r>
              <a:rPr lang="en-US" sz="3500" b="1" dirty="0" err="1">
                <a:solidFill>
                  <a:srgbClr val="FF00FF"/>
                </a:solidFill>
                <a:latin typeface="ML-Aathira" pitchFamily="82" charset="0"/>
              </a:rPr>
              <a:t>kÀ¸w</a:t>
            </a:r>
            <a:r>
              <a:rPr lang="en-US" sz="35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</a:p>
          <a:p>
            <a:pPr algn="just"/>
            <a:r>
              <a:rPr lang="en-US" sz="3000" dirty="0">
                <a:latin typeface="ML-Aathira" pitchFamily="82" charset="0"/>
              </a:rPr>
              <a:t> 	</a:t>
            </a:r>
            <a:r>
              <a:rPr lang="en-US" sz="3000" b="1" dirty="0" err="1">
                <a:latin typeface="ML-Aathira" pitchFamily="82" charset="0"/>
              </a:rPr>
              <a:t>tami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acp`qanbnÂ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kÀ¸s</a:t>
            </a:r>
            <a:r>
              <a:rPr lang="en-US" sz="3000" b="1" dirty="0">
                <a:latin typeface="ML-Aathira" pitchFamily="82" charset="0"/>
              </a:rPr>
              <a:t>¯ </a:t>
            </a:r>
            <a:r>
              <a:rPr lang="en-US" sz="3000" b="1" dirty="0" err="1">
                <a:latin typeface="ML-Aathira" pitchFamily="82" charset="0"/>
              </a:rPr>
              <a:t>DbÀ¯nbXpt</a:t>
            </a:r>
            <a:r>
              <a:rPr lang="en-US" sz="3000" b="1" dirty="0">
                <a:latin typeface="ML-Aathira" pitchFamily="82" charset="0"/>
              </a:rPr>
              <a:t>]</a:t>
            </a:r>
            <a:r>
              <a:rPr lang="en-US" sz="3000" b="1" dirty="0" err="1">
                <a:latin typeface="ML-Aathira" pitchFamily="82" charset="0"/>
              </a:rPr>
              <a:t>mse</a:t>
            </a:r>
            <a:r>
              <a:rPr lang="en-US" sz="3000" b="1" dirty="0">
                <a:latin typeface="ML-Aathira" pitchFamily="82" charset="0"/>
              </a:rPr>
              <a:t>, </a:t>
            </a:r>
            <a:r>
              <a:rPr lang="en-US" sz="3000" b="1" dirty="0" err="1">
                <a:latin typeface="ML-Aathira" pitchFamily="82" charset="0"/>
              </a:rPr>
              <a:t>X¶nÂ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hnizkn¡p¶hÀ¡v</a:t>
            </a:r>
            <a:r>
              <a:rPr lang="en-US" sz="3000" b="1" dirty="0">
                <a:latin typeface="ML-Aathira" pitchFamily="82" charset="0"/>
              </a:rPr>
              <a:t> \nXyPoh³ </a:t>
            </a:r>
            <a:r>
              <a:rPr lang="en-US" sz="3000" b="1" dirty="0" err="1">
                <a:latin typeface="ML-Aathira" pitchFamily="82" charset="0"/>
              </a:rPr>
              <a:t>D­mtI­Xn</a:t>
            </a:r>
            <a:r>
              <a:rPr lang="en-US" sz="3000" b="1" dirty="0">
                <a:latin typeface="ML-Aathira" pitchFamily="82" charset="0"/>
              </a:rPr>
              <a:t>\v a\</a:t>
            </a:r>
            <a:r>
              <a:rPr lang="en-US" sz="3000" b="1" dirty="0" err="1">
                <a:latin typeface="ML-Aathira" pitchFamily="82" charset="0"/>
              </a:rPr>
              <a:t>pjy</a:t>
            </a:r>
            <a:r>
              <a:rPr lang="en-US" sz="3000" b="1" dirty="0">
                <a:latin typeface="ML-Aathira" pitchFamily="82" charset="0"/>
              </a:rPr>
              <a:t>]p{X\pw </a:t>
            </a:r>
            <a:r>
              <a:rPr lang="en-US" sz="3000" b="1" dirty="0" err="1">
                <a:latin typeface="ML-Aathira" pitchFamily="82" charset="0"/>
              </a:rPr>
              <a:t>DbÀ¯s¸tS­nbncn¡p¶p</a:t>
            </a:r>
            <a:r>
              <a:rPr lang="en-US" sz="3000" b="1" dirty="0">
                <a:latin typeface="ML-Aathira" pitchFamily="82" charset="0"/>
              </a:rPr>
              <a:t>. </a:t>
            </a:r>
          </a:p>
          <a:p>
            <a:pPr algn="just"/>
            <a:r>
              <a:rPr lang="en-US" sz="3000" b="1" dirty="0">
                <a:latin typeface="ML-Aathira" pitchFamily="82" charset="0"/>
              </a:rPr>
              <a:t> 	</a:t>
            </a:r>
            <a:r>
              <a:rPr lang="en-US" sz="3000" b="1" dirty="0" err="1">
                <a:latin typeface="ML-Aathira" pitchFamily="82" charset="0"/>
              </a:rPr>
              <a:t>a¶mbpw</a:t>
            </a:r>
            <a:r>
              <a:rPr lang="en-US" sz="3000" b="1" dirty="0">
                <a:latin typeface="ML-Aathira" pitchFamily="82" charset="0"/>
              </a:rPr>
              <a:t> shÅhpw ImS¸£nbpsaÃmw \ÂIn \bn¨p. cm{</a:t>
            </a:r>
            <a:r>
              <a:rPr lang="en-US" sz="3000" b="1" dirty="0" err="1">
                <a:latin typeface="ML-Aathira" pitchFamily="82" charset="0"/>
              </a:rPr>
              <a:t>XnbnÂ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Zo</a:t>
            </a:r>
            <a:r>
              <a:rPr lang="en-US" sz="3000" b="1" dirty="0">
                <a:latin typeface="ML-Aathira" pitchFamily="82" charset="0"/>
              </a:rPr>
              <a:t>]</a:t>
            </a:r>
            <a:r>
              <a:rPr lang="en-US" sz="3000" b="1" dirty="0" err="1">
                <a:latin typeface="ML-Aathira" pitchFamily="82" charset="0"/>
              </a:rPr>
              <a:t>kvXw`ambpw</a:t>
            </a:r>
            <a:r>
              <a:rPr lang="en-US" sz="3000" b="1" dirty="0">
                <a:latin typeface="ML-Aathira" pitchFamily="82" charset="0"/>
              </a:rPr>
              <a:t> ]IÂ </a:t>
            </a:r>
            <a:r>
              <a:rPr lang="en-US" sz="3000" b="1" dirty="0" err="1">
                <a:latin typeface="ML-Aathira" pitchFamily="82" charset="0"/>
              </a:rPr>
              <a:t>taLkvXw`ambpw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ssZhw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AhcpsSIqsS</a:t>
            </a:r>
            <a:r>
              <a:rPr lang="en-US" sz="3000" b="1" dirty="0">
                <a:latin typeface="ML-Aathira" pitchFamily="82" charset="0"/>
              </a:rPr>
              <a:t> \</a:t>
            </a:r>
            <a:r>
              <a:rPr lang="en-US" sz="3000" b="1" dirty="0" err="1">
                <a:latin typeface="ML-Aathira" pitchFamily="82" charset="0"/>
              </a:rPr>
              <a:t>S¶p</a:t>
            </a:r>
            <a:r>
              <a:rPr lang="en-US" sz="3000" b="1" dirty="0">
                <a:latin typeface="ML-Aathira" pitchFamily="82" charset="0"/>
              </a:rPr>
              <a:t>. ""Cu </a:t>
            </a:r>
            <a:r>
              <a:rPr lang="en-US" sz="3000" b="1" dirty="0" err="1">
                <a:latin typeface="ML-Aathira" pitchFamily="82" charset="0"/>
              </a:rPr>
              <a:t>acp`qanbnÂ</a:t>
            </a:r>
            <a:r>
              <a:rPr lang="en-US" sz="3000" b="1" dirty="0">
                <a:latin typeface="ML-Aathira" pitchFamily="82" charset="0"/>
              </a:rPr>
              <a:t> acn¡m³ \o </a:t>
            </a:r>
            <a:r>
              <a:rPr lang="en-US" sz="3000" b="1" dirty="0" err="1">
                <a:latin typeface="ML-Aathira" pitchFamily="82" charset="0"/>
              </a:rPr>
              <a:t>R§sf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CuPv</a:t>
            </a:r>
            <a:r>
              <a:rPr lang="en-US" sz="3000" b="1" dirty="0">
                <a:latin typeface="ML-Aathira" pitchFamily="82" charset="0"/>
              </a:rPr>
              <a:t>]</a:t>
            </a:r>
            <a:r>
              <a:rPr lang="en-US" sz="3000" b="1" dirty="0" err="1">
                <a:latin typeface="ML-Aathira" pitchFamily="82" charset="0"/>
              </a:rPr>
              <a:t>vXnÂ</a:t>
            </a:r>
            <a:r>
              <a:rPr lang="en-US" sz="3000" b="1" dirty="0">
                <a:latin typeface="ML-Aathira" pitchFamily="82" charset="0"/>
              </a:rPr>
              <a:t> \</a:t>
            </a:r>
            <a:r>
              <a:rPr lang="en-US" sz="3000" b="1" dirty="0" err="1">
                <a:latin typeface="ML-Aathira" pitchFamily="82" charset="0"/>
              </a:rPr>
              <a:t>n¶p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sIm­ph¶sX´n</a:t>
            </a:r>
            <a:r>
              <a:rPr lang="en-US" sz="3000" b="1" dirty="0">
                <a:latin typeface="ML-Aathira" pitchFamily="82" charset="0"/>
              </a:rPr>
              <a:t>\v?'' </a:t>
            </a:r>
            <a:r>
              <a:rPr lang="en-US" sz="3000" b="1" dirty="0" err="1">
                <a:latin typeface="ML-Aathira" pitchFamily="82" charset="0"/>
              </a:rPr>
              <a:t>ChnsS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A¸tam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shfftam</a:t>
            </a:r>
            <a:r>
              <a:rPr lang="en-US" sz="3000" b="1" dirty="0">
                <a:latin typeface="ML-Aathira" pitchFamily="82" charset="0"/>
              </a:rPr>
              <a:t> CÃ. </a:t>
            </a:r>
            <a:r>
              <a:rPr lang="en-US" sz="3000" b="1" dirty="0" err="1">
                <a:latin typeface="ML-Aathira" pitchFamily="82" charset="0"/>
              </a:rPr>
              <a:t>hnesI</a:t>
            </a:r>
            <a:r>
              <a:rPr lang="en-US" sz="3000" b="1" dirty="0">
                <a:latin typeface="ML-Aathira" pitchFamily="82" charset="0"/>
              </a:rPr>
              <a:t>« Cu </a:t>
            </a:r>
            <a:r>
              <a:rPr lang="en-US" sz="3000" b="1" dirty="0" err="1">
                <a:latin typeface="ML-Aathira" pitchFamily="82" charset="0"/>
              </a:rPr>
              <a:t>A¸w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Xn¶p</a:t>
            </a:r>
            <a:r>
              <a:rPr lang="en-US" sz="3000" b="1" dirty="0">
                <a:latin typeface="ML-Aathira" pitchFamily="82" charset="0"/>
              </a:rPr>
              <a:t> R§Ä </a:t>
            </a:r>
            <a:r>
              <a:rPr lang="en-US" sz="3000" b="1" dirty="0" err="1">
                <a:latin typeface="ML-Aathira" pitchFamily="82" charset="0"/>
              </a:rPr>
              <a:t>aSp¯p</a:t>
            </a:r>
            <a:r>
              <a:rPr lang="en-US" sz="3000" b="1" dirty="0">
                <a:latin typeface="ML-Aathira" pitchFamily="82" charset="0"/>
              </a:rPr>
              <a:t>. </a:t>
            </a:r>
            <a:r>
              <a:rPr lang="en-US" sz="3000" b="1" dirty="0" err="1">
                <a:latin typeface="ML-Aathira" pitchFamily="82" charset="0"/>
              </a:rPr>
              <a:t>tamitbmSp</a:t>
            </a:r>
            <a:r>
              <a:rPr lang="en-US" sz="3000" b="1" dirty="0">
                <a:latin typeface="ML-Aathira" pitchFamily="82" charset="0"/>
              </a:rPr>
              <a:t> P\w </a:t>
            </a:r>
            <a:r>
              <a:rPr lang="en-US" sz="3000" b="1" dirty="0" err="1">
                <a:latin typeface="ML-Aathira" pitchFamily="82" charset="0"/>
              </a:rPr>
              <a:t>hg¡nSp¶Xp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ssZhw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tI«p</a:t>
            </a:r>
            <a:r>
              <a:rPr lang="en-US" sz="3000" b="1" dirty="0">
                <a:latin typeface="ML-Aathira" pitchFamily="82" charset="0"/>
              </a:rPr>
              <a:t>. </a:t>
            </a:r>
            <a:r>
              <a:rPr lang="en-US" sz="3000" b="1" dirty="0" err="1">
                <a:latin typeface="ML-Aathira" pitchFamily="82" charset="0"/>
              </a:rPr>
              <a:t>AhnSp¶v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AhcpsS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CSbnte¡v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BtábkÀ</a:t>
            </a:r>
            <a:r>
              <a:rPr lang="en-US" sz="3000" b="1" dirty="0">
                <a:latin typeface="ML-Aathira" pitchFamily="82" charset="0"/>
              </a:rPr>
              <a:t>¸§</a:t>
            </a:r>
            <a:r>
              <a:rPr lang="en-US" sz="3000" b="1" dirty="0" err="1">
                <a:latin typeface="ML-Aathira" pitchFamily="82" charset="0"/>
              </a:rPr>
              <a:t>sf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Ab¨p</a:t>
            </a:r>
            <a:r>
              <a:rPr lang="en-US" sz="3000" b="1" dirty="0">
                <a:latin typeface="ML-Aathira" pitchFamily="82" charset="0"/>
              </a:rPr>
              <a:t>. </a:t>
            </a:r>
            <a:r>
              <a:rPr lang="en-US" sz="3000" b="1" dirty="0" err="1">
                <a:latin typeface="ML-Aathira" pitchFamily="82" charset="0"/>
              </a:rPr>
              <a:t>AhbpsS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Zwi</a:t>
            </a:r>
            <a:r>
              <a:rPr lang="en-US" sz="3000" b="1" dirty="0">
                <a:latin typeface="ML-Aathira" pitchFamily="82" charset="0"/>
              </a:rPr>
              <a:t>\</a:t>
            </a:r>
            <a:r>
              <a:rPr lang="en-US" sz="3000" b="1" dirty="0" err="1">
                <a:latin typeface="ML-Aathira" pitchFamily="82" charset="0"/>
              </a:rPr>
              <a:t>taäv</a:t>
            </a:r>
            <a:r>
              <a:rPr lang="en-US" sz="3000" b="1" dirty="0">
                <a:latin typeface="ML-Aathira" pitchFamily="82" charset="0"/>
              </a:rPr>
              <a:t> At\IÀ </a:t>
            </a:r>
            <a:r>
              <a:rPr lang="en-US" sz="3000" b="1" dirty="0" err="1">
                <a:latin typeface="ML-Aathira" pitchFamily="82" charset="0"/>
              </a:rPr>
              <a:t>acn¨p</a:t>
            </a:r>
            <a:r>
              <a:rPr lang="en-US" sz="3000" b="1" dirty="0">
                <a:latin typeface="ML-Aathira" pitchFamily="82" charset="0"/>
              </a:rPr>
              <a:t>. </a:t>
            </a:r>
          </a:p>
          <a:p>
            <a:pPr algn="just"/>
            <a:endParaRPr lang="en-US" sz="3000" dirty="0">
              <a:latin typeface="ML-Aathira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web photo\class 6\1\moses (1).jpg"/>
          <p:cNvPicPr>
            <a:picLocks noChangeAspect="1" noChangeArrowheads="1"/>
          </p:cNvPicPr>
          <p:nvPr/>
        </p:nvPicPr>
        <p:blipFill>
          <a:blip r:embed="rId2">
            <a:lum bright="10000" contrast="10000"/>
          </a:blip>
          <a:srcRect r="2778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esus-On-The-Cross-jesus-24749316-1024-7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6600" y="0"/>
            <a:ext cx="2514600" cy="188303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7" name="Rectangle 6"/>
          <p:cNvSpPr/>
          <p:nvPr/>
        </p:nvSpPr>
        <p:spPr>
          <a:xfrm>
            <a:off x="457200" y="1797308"/>
            <a:ext cx="8229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latin typeface="ML-Aathira" pitchFamily="82" charset="0"/>
              </a:rPr>
              <a:t> 	</a:t>
            </a:r>
            <a:r>
              <a:rPr lang="en-US" sz="2800" b="1" dirty="0" err="1">
                <a:latin typeface="ML-Aathira" pitchFamily="82" charset="0"/>
              </a:rPr>
              <a:t>tami</a:t>
            </a:r>
            <a:r>
              <a:rPr lang="en-US" sz="2800" b="1" dirty="0">
                <a:latin typeface="ML-Aathira" pitchFamily="82" charset="0"/>
              </a:rPr>
              <a:t> </a:t>
            </a:r>
            <a:r>
              <a:rPr lang="en-US" sz="2800" b="1" dirty="0" err="1">
                <a:latin typeface="ML-Aathira" pitchFamily="82" charset="0"/>
              </a:rPr>
              <a:t>IÀ¯mhnt</a:t>
            </a:r>
            <a:r>
              <a:rPr lang="en-US" sz="2800" b="1" dirty="0">
                <a:latin typeface="ML-Aathira" pitchFamily="82" charset="0"/>
              </a:rPr>
              <a:t>\</a:t>
            </a:r>
            <a:r>
              <a:rPr lang="en-US" sz="2800" b="1" dirty="0" err="1">
                <a:latin typeface="ML-Aathira" pitchFamily="82" charset="0"/>
              </a:rPr>
              <a:t>mSp</a:t>
            </a:r>
            <a:r>
              <a:rPr lang="en-US" sz="2800" b="1" dirty="0">
                <a:latin typeface="ML-Aathira" pitchFamily="82" charset="0"/>
              </a:rPr>
              <a:t> {]</a:t>
            </a:r>
            <a:r>
              <a:rPr lang="en-US" sz="2800" b="1" dirty="0" err="1">
                <a:latin typeface="ML-Aathira" pitchFamily="82" charset="0"/>
              </a:rPr>
              <a:t>mÀ°n¨p</a:t>
            </a:r>
            <a:r>
              <a:rPr lang="en-US" sz="2800" b="1" dirty="0">
                <a:latin typeface="ML-Aathira" pitchFamily="82" charset="0"/>
              </a:rPr>
              <a:t>. </a:t>
            </a:r>
            <a:r>
              <a:rPr lang="en-US" sz="2800" b="1" dirty="0" err="1">
                <a:latin typeface="ML-Aathira" pitchFamily="82" charset="0"/>
              </a:rPr>
              <a:t>ssZhw</a:t>
            </a:r>
            <a:r>
              <a:rPr lang="en-US" sz="2800" b="1" dirty="0">
                <a:latin typeface="ML-Aathira" pitchFamily="82" charset="0"/>
              </a:rPr>
              <a:t> </a:t>
            </a:r>
            <a:r>
              <a:rPr lang="en-US" sz="2800" b="1" dirty="0" err="1">
                <a:latin typeface="ML-Aathira" pitchFamily="82" charset="0"/>
              </a:rPr>
              <a:t>tamitbmSp</a:t>
            </a:r>
            <a:r>
              <a:rPr lang="en-US" sz="2800" b="1" dirty="0">
                <a:latin typeface="ML-Aathira" pitchFamily="82" charset="0"/>
              </a:rPr>
              <a:t> ]</a:t>
            </a:r>
            <a:r>
              <a:rPr lang="en-US" sz="2800" b="1" dirty="0" err="1">
                <a:latin typeface="ML-Aathira" pitchFamily="82" charset="0"/>
              </a:rPr>
              <a:t>dªp</a:t>
            </a:r>
            <a:r>
              <a:rPr lang="en-US" sz="2800" b="1" dirty="0">
                <a:latin typeface="ML-Aathira" pitchFamily="82" charset="0"/>
              </a:rPr>
              <a:t>. ""</a:t>
            </a:r>
            <a:r>
              <a:rPr lang="en-US" sz="2800" b="1" dirty="0" err="1">
                <a:latin typeface="ML-Aathira" pitchFamily="82" charset="0"/>
              </a:rPr>
              <a:t>Hcp</a:t>
            </a:r>
            <a:r>
              <a:rPr lang="en-US" sz="2800" b="1" dirty="0">
                <a:latin typeface="ML-Aathira" pitchFamily="82" charset="0"/>
              </a:rPr>
              <a:t> ]</a:t>
            </a:r>
            <a:r>
              <a:rPr lang="en-US" sz="2800" b="1" dirty="0" err="1">
                <a:latin typeface="ML-Aathira" pitchFamily="82" charset="0"/>
              </a:rPr>
              <a:t>n¨f</a:t>
            </a:r>
            <a:r>
              <a:rPr lang="en-US" sz="2800" b="1" dirty="0">
                <a:latin typeface="ML-Aathira" pitchFamily="82" charset="0"/>
              </a:rPr>
              <a:t> </a:t>
            </a:r>
            <a:r>
              <a:rPr lang="en-US" sz="2800" b="1" dirty="0" err="1">
                <a:latin typeface="ML-Aathira" pitchFamily="82" charset="0"/>
              </a:rPr>
              <a:t>kÀ¸s</a:t>
            </a:r>
            <a:r>
              <a:rPr lang="en-US" sz="2800" b="1" dirty="0">
                <a:latin typeface="ML-Aathira" pitchFamily="82" charset="0"/>
              </a:rPr>
              <a:t>¯ </a:t>
            </a:r>
            <a:r>
              <a:rPr lang="en-US" sz="2800" b="1" dirty="0" err="1">
                <a:latin typeface="ML-Aathira" pitchFamily="82" charset="0"/>
              </a:rPr>
              <a:t>D­m¡n</a:t>
            </a:r>
            <a:r>
              <a:rPr lang="en-US" sz="2800" b="1" dirty="0">
                <a:latin typeface="ML-Aathira" pitchFamily="82" charset="0"/>
              </a:rPr>
              <a:t> </a:t>
            </a:r>
            <a:r>
              <a:rPr lang="en-US" sz="2800" b="1" dirty="0" err="1">
                <a:latin typeface="ML-Aathira" pitchFamily="82" charset="0"/>
              </a:rPr>
              <a:t>hSnbnÂ</a:t>
            </a:r>
            <a:r>
              <a:rPr lang="en-US" sz="2800" b="1" dirty="0">
                <a:latin typeface="ML-Aathira" pitchFamily="82" charset="0"/>
              </a:rPr>
              <a:t> </a:t>
            </a:r>
            <a:r>
              <a:rPr lang="en-US" sz="2800" b="1" dirty="0" err="1">
                <a:latin typeface="ML-Aathira" pitchFamily="82" charset="0"/>
              </a:rPr>
              <a:t>DbÀ¯n</a:t>
            </a:r>
            <a:r>
              <a:rPr lang="en-US" sz="2800" b="1" dirty="0">
                <a:latin typeface="ML-Aathira" pitchFamily="82" charset="0"/>
              </a:rPr>
              <a:t> \</a:t>
            </a:r>
            <a:r>
              <a:rPr lang="en-US" sz="2800" b="1" dirty="0" err="1">
                <a:latin typeface="ML-Aathira" pitchFamily="82" charset="0"/>
              </a:rPr>
              <a:t>nÀ¯pI</a:t>
            </a:r>
            <a:r>
              <a:rPr lang="en-US" sz="2800" b="1" dirty="0">
                <a:latin typeface="ML-Aathira" pitchFamily="82" charset="0"/>
              </a:rPr>
              <a:t> </a:t>
            </a:r>
            <a:r>
              <a:rPr lang="en-US" sz="2800" b="1" dirty="0" err="1">
                <a:latin typeface="ML-Aathira" pitchFamily="82" charset="0"/>
              </a:rPr>
              <a:t>kÀ¸Zwi</a:t>
            </a:r>
            <a:r>
              <a:rPr lang="en-US" sz="2800" b="1" dirty="0">
                <a:latin typeface="ML-Aathira" pitchFamily="82" charset="0"/>
              </a:rPr>
              <a:t>\</a:t>
            </a:r>
            <a:r>
              <a:rPr lang="en-US" sz="2800" b="1" dirty="0" err="1">
                <a:latin typeface="ML-Aathira" pitchFamily="82" charset="0"/>
              </a:rPr>
              <a:t>taÂ¡p¶hÀ</a:t>
            </a:r>
            <a:r>
              <a:rPr lang="en-US" sz="2800" b="1" dirty="0">
                <a:latin typeface="ML-Aathira" pitchFamily="82" charset="0"/>
              </a:rPr>
              <a:t> </a:t>
            </a:r>
            <a:r>
              <a:rPr lang="en-US" sz="2800" b="1" dirty="0" err="1">
                <a:latin typeface="ML-Aathira" pitchFamily="82" charset="0"/>
              </a:rPr>
              <a:t>AXns</a:t>
            </a:r>
            <a:r>
              <a:rPr lang="en-US" sz="2800" b="1" dirty="0">
                <a:latin typeface="ML-Aathira" pitchFamily="82" charset="0"/>
              </a:rPr>
              <a:t>\ t\</a:t>
            </a:r>
            <a:r>
              <a:rPr lang="en-US" sz="2800" b="1" dirty="0" err="1">
                <a:latin typeface="ML-Aathira" pitchFamily="82" charset="0"/>
              </a:rPr>
              <a:t>m¡nbmÂ</a:t>
            </a:r>
            <a:r>
              <a:rPr lang="en-US" sz="2800" b="1" dirty="0">
                <a:latin typeface="ML-Aathira" pitchFamily="82" charset="0"/>
              </a:rPr>
              <a:t> </a:t>
            </a:r>
            <a:r>
              <a:rPr lang="en-US" sz="2800" b="1" dirty="0" err="1">
                <a:latin typeface="ML-Aathira" pitchFamily="82" charset="0"/>
              </a:rPr>
              <a:t>acn¡pIbnÃ</a:t>
            </a:r>
            <a:r>
              <a:rPr lang="en-US" sz="2800" b="1" dirty="0">
                <a:latin typeface="ML-Aathira" pitchFamily="82" charset="0"/>
              </a:rPr>
              <a:t>'' </a:t>
            </a:r>
            <a:r>
              <a:rPr lang="en-US" sz="2800" b="1" dirty="0" err="1">
                <a:latin typeface="ML-Aathira" pitchFamily="82" charset="0"/>
              </a:rPr>
              <a:t>tami</a:t>
            </a:r>
            <a:r>
              <a:rPr lang="en-US" sz="2800" b="1" dirty="0">
                <a:latin typeface="ML-Aathira" pitchFamily="82" charset="0"/>
              </a:rPr>
              <a:t> </a:t>
            </a:r>
            <a:r>
              <a:rPr lang="en-US" sz="2800" b="1" dirty="0" err="1">
                <a:latin typeface="ML-Aathira" pitchFamily="82" charset="0"/>
              </a:rPr>
              <a:t>ssZhw</a:t>
            </a:r>
            <a:r>
              <a:rPr lang="en-US" sz="2800" b="1" dirty="0">
                <a:latin typeface="ML-Aathira" pitchFamily="82" charset="0"/>
              </a:rPr>
              <a:t> </a:t>
            </a:r>
            <a:r>
              <a:rPr lang="en-US" sz="2800" b="1" dirty="0" err="1">
                <a:latin typeface="ML-Aathira" pitchFamily="82" charset="0"/>
              </a:rPr>
              <a:t>IÂ¸n¨Xpt</a:t>
            </a:r>
            <a:r>
              <a:rPr lang="en-US" sz="2800" b="1" dirty="0">
                <a:latin typeface="ML-Aathira" pitchFamily="82" charset="0"/>
              </a:rPr>
              <a:t>]</a:t>
            </a:r>
            <a:r>
              <a:rPr lang="en-US" sz="2800" b="1" dirty="0" err="1">
                <a:latin typeface="ML-Aathira" pitchFamily="82" charset="0"/>
              </a:rPr>
              <a:t>mse</a:t>
            </a:r>
            <a:r>
              <a:rPr lang="en-US" sz="2800" b="1" dirty="0">
                <a:latin typeface="ML-Aathira" pitchFamily="82" charset="0"/>
              </a:rPr>
              <a:t> </a:t>
            </a:r>
            <a:r>
              <a:rPr lang="en-US" sz="2800" b="1" dirty="0" err="1">
                <a:latin typeface="ML-Aathira" pitchFamily="82" charset="0"/>
              </a:rPr>
              <a:t>sNbvXp</a:t>
            </a:r>
            <a:r>
              <a:rPr lang="en-US" sz="2800" b="1" dirty="0">
                <a:latin typeface="ML-Aathira" pitchFamily="82" charset="0"/>
              </a:rPr>
              <a:t>. </a:t>
            </a:r>
            <a:r>
              <a:rPr lang="en-US" sz="2800" b="1" dirty="0" err="1">
                <a:latin typeface="ML-Aathira" pitchFamily="82" charset="0"/>
              </a:rPr>
              <a:t>kÀ¸s</a:t>
            </a:r>
            <a:r>
              <a:rPr lang="en-US" sz="2800" b="1" dirty="0">
                <a:latin typeface="ML-Aathira" pitchFamily="82" charset="0"/>
              </a:rPr>
              <a:t>¯ t\</a:t>
            </a:r>
            <a:r>
              <a:rPr lang="en-US" sz="2800" b="1" dirty="0" err="1">
                <a:latin typeface="ML-Aathira" pitchFamily="82" charset="0"/>
              </a:rPr>
              <a:t>m¡nbhscms</a:t>
            </a:r>
            <a:r>
              <a:rPr lang="en-US" sz="2800" b="1" dirty="0">
                <a:latin typeface="ML-Aathira" pitchFamily="82" charset="0"/>
              </a:rPr>
              <a:t>¡ </a:t>
            </a:r>
            <a:r>
              <a:rPr lang="en-US" sz="2800" b="1" dirty="0" err="1">
                <a:latin typeface="ML-Aathira" pitchFamily="82" charset="0"/>
              </a:rPr>
              <a:t>Pohn¡pIbpw</a:t>
            </a:r>
            <a:r>
              <a:rPr lang="en-US" sz="2800" b="1" dirty="0">
                <a:latin typeface="ML-Aathira" pitchFamily="82" charset="0"/>
              </a:rPr>
              <a:t> </a:t>
            </a:r>
            <a:r>
              <a:rPr lang="en-US" sz="2800" b="1" dirty="0" err="1">
                <a:latin typeface="ML-Aathira" pitchFamily="82" charset="0"/>
              </a:rPr>
              <a:t>sNbvXp</a:t>
            </a:r>
            <a:r>
              <a:rPr lang="en-US" sz="2800" b="1" dirty="0">
                <a:latin typeface="ML-Aathira" pitchFamily="82" charset="0"/>
              </a:rPr>
              <a:t>. </a:t>
            </a:r>
          </a:p>
          <a:p>
            <a:pPr algn="just"/>
            <a:r>
              <a:rPr lang="en-US" sz="2800" b="1" dirty="0">
                <a:latin typeface="ML-Aathira" pitchFamily="82" charset="0"/>
              </a:rPr>
              <a:t> 	</a:t>
            </a:r>
            <a:r>
              <a:rPr lang="en-US" sz="2800" b="1" dirty="0">
                <a:solidFill>
                  <a:srgbClr val="00B0F0"/>
                </a:solidFill>
                <a:latin typeface="ML-Aathira" pitchFamily="82" charset="0"/>
              </a:rPr>
              <a:t>]m]¯</a:t>
            </a:r>
            <a:r>
              <a:rPr lang="en-US" sz="2800" b="1" dirty="0" err="1">
                <a:solidFill>
                  <a:srgbClr val="00B0F0"/>
                </a:solidFill>
                <a:latin typeface="ML-Aathira" pitchFamily="82" charset="0"/>
              </a:rPr>
              <a:t>nsâ</a:t>
            </a:r>
            <a:r>
              <a:rPr lang="en-US" sz="2800" b="1" dirty="0">
                <a:solidFill>
                  <a:srgbClr val="00B0F0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ML-Aathira" pitchFamily="82" charset="0"/>
              </a:rPr>
              <a:t>Zwi</a:t>
            </a:r>
            <a:r>
              <a:rPr lang="en-US" sz="2800" b="1" dirty="0">
                <a:solidFill>
                  <a:srgbClr val="00B0F0"/>
                </a:solidFill>
                <a:latin typeface="ML-Aathira" pitchFamily="82" charset="0"/>
              </a:rPr>
              <a:t>\</a:t>
            </a:r>
            <a:r>
              <a:rPr lang="en-US" sz="2800" b="1" dirty="0" err="1">
                <a:solidFill>
                  <a:srgbClr val="00B0F0"/>
                </a:solidFill>
                <a:latin typeface="ML-Aathira" pitchFamily="82" charset="0"/>
              </a:rPr>
              <a:t>taäv</a:t>
            </a:r>
            <a:r>
              <a:rPr lang="en-US" sz="2800" b="1" dirty="0">
                <a:solidFill>
                  <a:srgbClr val="00B0F0"/>
                </a:solidFill>
                <a:latin typeface="ML-Aathira" pitchFamily="82" charset="0"/>
              </a:rPr>
              <a:t> \</a:t>
            </a:r>
            <a:r>
              <a:rPr lang="en-US" sz="2800" b="1" dirty="0" err="1">
                <a:solidFill>
                  <a:srgbClr val="00B0F0"/>
                </a:solidFill>
                <a:latin typeface="ML-Aathira" pitchFamily="82" charset="0"/>
              </a:rPr>
              <a:t>nXy</a:t>
            </a:r>
            <a:r>
              <a:rPr lang="en-US" sz="2800" b="1" dirty="0">
                <a:solidFill>
                  <a:srgbClr val="00B0F0"/>
                </a:solidFill>
                <a:latin typeface="ML-Aathira" pitchFamily="82" charset="0"/>
              </a:rPr>
              <a:t>\</a:t>
            </a:r>
            <a:r>
              <a:rPr lang="en-US" sz="2800" b="1" dirty="0" err="1">
                <a:solidFill>
                  <a:srgbClr val="00B0F0"/>
                </a:solidFill>
                <a:latin typeface="ML-Aathira" pitchFamily="82" charset="0"/>
              </a:rPr>
              <a:t>miaSbp¶hÀ¡v</a:t>
            </a:r>
            <a:r>
              <a:rPr lang="en-US" sz="2800" b="1" dirty="0">
                <a:solidFill>
                  <a:srgbClr val="00B0F0"/>
                </a:solidFill>
                <a:latin typeface="ML-Aathira" pitchFamily="82" charset="0"/>
              </a:rPr>
              <a:t> c£tbIm³ </a:t>
            </a:r>
            <a:r>
              <a:rPr lang="en-US" sz="2800" b="1" dirty="0" err="1">
                <a:solidFill>
                  <a:srgbClr val="00B0F0"/>
                </a:solidFill>
                <a:latin typeface="ML-Aathira" pitchFamily="82" charset="0"/>
              </a:rPr>
              <a:t>Cutim</a:t>
            </a:r>
            <a:r>
              <a:rPr lang="en-US" sz="2800" b="1" dirty="0">
                <a:solidFill>
                  <a:srgbClr val="00B0F0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ML-Aathira" pitchFamily="82" charset="0"/>
              </a:rPr>
              <a:t>IpcninÂ</a:t>
            </a:r>
            <a:r>
              <a:rPr lang="en-US" sz="2800" b="1" dirty="0">
                <a:solidFill>
                  <a:srgbClr val="00B0F0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ML-Aathira" pitchFamily="82" charset="0"/>
              </a:rPr>
              <a:t>DbÀ¯s</a:t>
            </a:r>
            <a:r>
              <a:rPr lang="en-US" sz="2800" b="1" dirty="0">
                <a:solidFill>
                  <a:srgbClr val="00B0F0"/>
                </a:solidFill>
                <a:latin typeface="ML-Aathira" pitchFamily="82" charset="0"/>
              </a:rPr>
              <a:t>¸«p. {]</a:t>
            </a:r>
            <a:r>
              <a:rPr lang="en-US" sz="2800" b="1" dirty="0" err="1">
                <a:solidFill>
                  <a:srgbClr val="00B0F0"/>
                </a:solidFill>
                <a:latin typeface="ML-Aathira" pitchFamily="82" charset="0"/>
              </a:rPr>
              <a:t>XymitbmsS</a:t>
            </a:r>
            <a:r>
              <a:rPr lang="en-US" sz="2800" b="1" dirty="0">
                <a:solidFill>
                  <a:srgbClr val="00B0F0"/>
                </a:solidFill>
                <a:latin typeface="ML-Aathira" pitchFamily="82" charset="0"/>
              </a:rPr>
              <a:t> Ahs\ t\</a:t>
            </a:r>
            <a:r>
              <a:rPr lang="en-US" sz="2800" b="1" dirty="0" err="1">
                <a:solidFill>
                  <a:srgbClr val="00B0F0"/>
                </a:solidFill>
                <a:latin typeface="ML-Aathira" pitchFamily="82" charset="0"/>
              </a:rPr>
              <a:t>m¡p¶hscms</a:t>
            </a:r>
            <a:r>
              <a:rPr lang="en-US" sz="2800" b="1" dirty="0">
                <a:solidFill>
                  <a:srgbClr val="00B0F0"/>
                </a:solidFill>
                <a:latin typeface="ML-Aathira" pitchFamily="82" charset="0"/>
              </a:rPr>
              <a:t>¡ Poh³ t\</a:t>
            </a:r>
            <a:r>
              <a:rPr lang="en-US" sz="2800" b="1" dirty="0" err="1">
                <a:solidFill>
                  <a:srgbClr val="00B0F0"/>
                </a:solidFill>
                <a:latin typeface="ML-Aathira" pitchFamily="82" charset="0"/>
              </a:rPr>
              <a:t>Sp¶p</a:t>
            </a:r>
            <a:r>
              <a:rPr lang="en-US" sz="2800" b="1" dirty="0">
                <a:solidFill>
                  <a:srgbClr val="00B0F0"/>
                </a:solidFill>
                <a:latin typeface="ML-Aathira" pitchFamily="82" charset="0"/>
              </a:rPr>
              <a:t>. A§s\ ]</a:t>
            </a:r>
            <a:r>
              <a:rPr lang="en-US" sz="2800" b="1" dirty="0" err="1">
                <a:solidFill>
                  <a:srgbClr val="00B0F0"/>
                </a:solidFill>
                <a:latin typeface="ML-Aathira" pitchFamily="82" charset="0"/>
              </a:rPr>
              <a:t>n¨fkÀ</a:t>
            </a:r>
            <a:r>
              <a:rPr lang="en-US" sz="2800" b="1" dirty="0">
                <a:solidFill>
                  <a:srgbClr val="00B0F0"/>
                </a:solidFill>
                <a:latin typeface="ML-Aathira" pitchFamily="82" charset="0"/>
              </a:rPr>
              <a:t>¸¯</a:t>
            </a:r>
            <a:r>
              <a:rPr lang="en-US" sz="2800" b="1" dirty="0" err="1">
                <a:solidFill>
                  <a:srgbClr val="00B0F0"/>
                </a:solidFill>
                <a:latin typeface="ML-Aathira" pitchFamily="82" charset="0"/>
              </a:rPr>
              <a:t>nsâ</a:t>
            </a:r>
            <a:r>
              <a:rPr lang="en-US" sz="2800" b="1" dirty="0">
                <a:solidFill>
                  <a:srgbClr val="00B0F0"/>
                </a:solidFill>
                <a:latin typeface="ML-Aathira" pitchFamily="82" charset="0"/>
              </a:rPr>
              <a:t> {]</a:t>
            </a:r>
            <a:r>
              <a:rPr lang="en-US" sz="2800" b="1" dirty="0" err="1">
                <a:solidFill>
                  <a:srgbClr val="00B0F0"/>
                </a:solidFill>
                <a:latin typeface="ML-Aathira" pitchFamily="82" charset="0"/>
              </a:rPr>
              <a:t>Xncq</a:t>
            </a:r>
            <a:r>
              <a:rPr lang="en-US" sz="2800" b="1" dirty="0">
                <a:solidFill>
                  <a:srgbClr val="00B0F0"/>
                </a:solidFill>
                <a:latin typeface="ML-Aathira" pitchFamily="82" charset="0"/>
              </a:rPr>
              <a:t>]w </a:t>
            </a:r>
            <a:r>
              <a:rPr lang="en-US" sz="2800" b="1" dirty="0" err="1">
                <a:solidFill>
                  <a:srgbClr val="00B0F0"/>
                </a:solidFill>
                <a:latin typeface="ML-Aathira" pitchFamily="82" charset="0"/>
              </a:rPr>
              <a:t>CutimbnÂ</a:t>
            </a:r>
            <a:r>
              <a:rPr lang="en-US" sz="2800" b="1" dirty="0">
                <a:solidFill>
                  <a:srgbClr val="00B0F0"/>
                </a:solidFill>
                <a:latin typeface="ML-Aathira" pitchFamily="82" charset="0"/>
              </a:rPr>
              <a:t> A\</a:t>
            </a:r>
            <a:r>
              <a:rPr lang="en-US" sz="2800" b="1" dirty="0" err="1">
                <a:solidFill>
                  <a:srgbClr val="00B0F0"/>
                </a:solidFill>
                <a:latin typeface="ML-Aathira" pitchFamily="82" charset="0"/>
              </a:rPr>
              <a:t>zÀ°ambn</a:t>
            </a:r>
            <a:r>
              <a:rPr lang="en-US" sz="2800" b="1" dirty="0">
                <a:solidFill>
                  <a:srgbClr val="00B0F0"/>
                </a:solidFill>
                <a:latin typeface="ML-Aathira" pitchFamily="82" charset="0"/>
              </a:rPr>
              <a:t>. </a:t>
            </a:r>
          </a:p>
          <a:p>
            <a:pPr algn="just"/>
            <a:r>
              <a:rPr lang="en-US" sz="2800" b="1" dirty="0">
                <a:latin typeface="ML-Aathira" pitchFamily="82" charset="0"/>
              </a:rPr>
              <a:t> 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533400"/>
            <a:ext cx="8229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b="1" dirty="0">
                <a:latin typeface="ML-Aathira" pitchFamily="82" charset="0"/>
              </a:rPr>
              <a:t> 	</a:t>
            </a:r>
            <a:r>
              <a:rPr lang="en-US" sz="3000" b="1" dirty="0" err="1">
                <a:latin typeface="ML-Aathira" pitchFamily="82" charset="0"/>
              </a:rPr>
              <a:t>ImÂhcnbnÂ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IpcninÂ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DbÀ¯s</a:t>
            </a:r>
            <a:r>
              <a:rPr lang="en-US" sz="3000" b="1" dirty="0">
                <a:latin typeface="ML-Aathira" pitchFamily="82" charset="0"/>
              </a:rPr>
              <a:t>¸« \½psS c£\</a:t>
            </a:r>
            <a:r>
              <a:rPr lang="en-US" sz="3000" b="1" dirty="0" err="1">
                <a:latin typeface="ML-Aathira" pitchFamily="82" charset="0"/>
              </a:rPr>
              <a:t>mb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Cutim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temIs</a:t>
            </a:r>
            <a:r>
              <a:rPr lang="en-US" sz="3000" b="1" dirty="0">
                <a:latin typeface="ML-Aathira" pitchFamily="82" charset="0"/>
              </a:rPr>
              <a:t>¯ apgph³ </a:t>
            </a:r>
            <a:r>
              <a:rPr lang="en-US" sz="3000" b="1" dirty="0" err="1">
                <a:latin typeface="ML-Aathira" pitchFamily="82" charset="0"/>
              </a:rPr>
              <a:t>BIÀjn¨psIm­ncn</a:t>
            </a:r>
            <a:r>
              <a:rPr lang="en-US" sz="3000" b="1" dirty="0">
                <a:latin typeface="ML-Aathira" pitchFamily="82" charset="0"/>
              </a:rPr>
              <a:t> ¡</a:t>
            </a:r>
            <a:r>
              <a:rPr lang="en-US" sz="3000" b="1" dirty="0" err="1">
                <a:latin typeface="ML-Aathira" pitchFamily="82" charset="0"/>
              </a:rPr>
              <a:t>p¶p</a:t>
            </a:r>
            <a:r>
              <a:rPr lang="en-US" sz="3000" b="1" dirty="0">
                <a:latin typeface="ML-Aathira" pitchFamily="82" charset="0"/>
              </a:rPr>
              <a:t>. \½psS ]m]§</a:t>
            </a:r>
            <a:r>
              <a:rPr lang="en-US" sz="3000" b="1" dirty="0" err="1">
                <a:latin typeface="ML-Aathira" pitchFamily="82" charset="0"/>
              </a:rPr>
              <a:t>Ä¡p</a:t>
            </a:r>
            <a:r>
              <a:rPr lang="en-US" sz="3000" b="1" dirty="0">
                <a:latin typeface="ML-Aathira" pitchFamily="82" charset="0"/>
              </a:rPr>
              <a:t> ]</a:t>
            </a:r>
            <a:r>
              <a:rPr lang="en-US" sz="3000" b="1" dirty="0" err="1">
                <a:latin typeface="ML-Aathira" pitchFamily="82" charset="0"/>
              </a:rPr>
              <a:t>cnlmcambn</a:t>
            </a:r>
            <a:r>
              <a:rPr lang="en-US" sz="3000" b="1" dirty="0">
                <a:latin typeface="ML-Aathira" pitchFamily="82" charset="0"/>
              </a:rPr>
              <a:t> \½psS </a:t>
            </a:r>
            <a:r>
              <a:rPr lang="en-US" sz="3000" b="1" dirty="0" err="1">
                <a:latin typeface="ML-Aathira" pitchFamily="82" charset="0"/>
              </a:rPr>
              <a:t>apdnhpIfpw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thZ</a:t>
            </a:r>
            <a:r>
              <a:rPr lang="en-US" sz="3000" b="1" dirty="0">
                <a:latin typeface="ML-Aathira" pitchFamily="82" charset="0"/>
              </a:rPr>
              <a:t>\</a:t>
            </a:r>
            <a:r>
              <a:rPr lang="en-US" sz="3000" b="1" dirty="0" err="1">
                <a:latin typeface="ML-Aathira" pitchFamily="82" charset="0"/>
              </a:rPr>
              <a:t>bpw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FÃmw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GsäSp</a:t>
            </a:r>
            <a:r>
              <a:rPr lang="en-US" sz="3000" b="1" dirty="0">
                <a:latin typeface="ML-Aathira" pitchFamily="82" charset="0"/>
              </a:rPr>
              <a:t>¯ </a:t>
            </a:r>
            <a:r>
              <a:rPr lang="en-US" sz="3000" b="1" dirty="0" err="1">
                <a:latin typeface="ML-Aathira" pitchFamily="82" charset="0"/>
              </a:rPr>
              <a:t>Cutimsb</a:t>
            </a:r>
            <a:r>
              <a:rPr lang="en-US" sz="3000" b="1" dirty="0">
                <a:latin typeface="ML-Aathira" pitchFamily="82" charset="0"/>
              </a:rPr>
              <a:t> \</a:t>
            </a:r>
            <a:r>
              <a:rPr lang="en-US" sz="3000" b="1" dirty="0" err="1">
                <a:latin typeface="ML-Aathira" pitchFamily="82" charset="0"/>
              </a:rPr>
              <a:t>ap¡v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kvt</a:t>
            </a:r>
            <a:r>
              <a:rPr lang="en-US" sz="3000" b="1" dirty="0">
                <a:latin typeface="ML-Aathira" pitchFamily="82" charset="0"/>
              </a:rPr>
              <a:t>\</a:t>
            </a:r>
            <a:r>
              <a:rPr lang="en-US" sz="3000" b="1" dirty="0" err="1">
                <a:latin typeface="ML-Aathira" pitchFamily="82" charset="0"/>
              </a:rPr>
              <a:t>ln¡mw</a:t>
            </a:r>
            <a:r>
              <a:rPr lang="en-US" sz="3000" b="1" dirty="0">
                <a:latin typeface="ML-Aathira" pitchFamily="82" charset="0"/>
              </a:rPr>
              <a:t>, </a:t>
            </a:r>
            <a:r>
              <a:rPr lang="en-US" sz="3000" b="1" dirty="0" err="1">
                <a:latin typeface="ML-Aathira" pitchFamily="82" charset="0"/>
              </a:rPr>
              <a:t>c£I</a:t>
            </a:r>
            <a:r>
              <a:rPr lang="en-US" sz="3000" b="1" dirty="0">
                <a:latin typeface="ML-Aathira" pitchFamily="82" charset="0"/>
              </a:rPr>
              <a:t>\</a:t>
            </a:r>
            <a:r>
              <a:rPr lang="en-US" sz="3000" b="1" dirty="0" err="1">
                <a:latin typeface="ML-Aathira" pitchFamily="82" charset="0"/>
              </a:rPr>
              <a:t>mbn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Gäp</a:t>
            </a:r>
            <a:r>
              <a:rPr lang="en-US" sz="3000" b="1" dirty="0">
                <a:latin typeface="ML-Aathira" pitchFamily="82" charset="0"/>
              </a:rPr>
              <a:t> ]</a:t>
            </a:r>
            <a:r>
              <a:rPr lang="en-US" sz="3000" b="1" dirty="0" err="1">
                <a:latin typeface="ML-Aathira" pitchFamily="82" charset="0"/>
              </a:rPr>
              <a:t>dbmw</a:t>
            </a:r>
            <a:r>
              <a:rPr lang="en-US" sz="3000" b="1" dirty="0">
                <a:latin typeface="ML-Aathira" pitchFamily="82" charset="0"/>
              </a:rPr>
              <a:t>.</a:t>
            </a:r>
          </a:p>
          <a:p>
            <a:pPr algn="just"/>
            <a:r>
              <a:rPr lang="en-US" sz="3000" b="1" dirty="0">
                <a:latin typeface="ML-Aathira" pitchFamily="82" charset="0"/>
              </a:rPr>
              <a:t> 	</a:t>
            </a:r>
            <a:r>
              <a:rPr lang="en-US" sz="3000" b="1" dirty="0" err="1">
                <a:latin typeface="ML-Aathira" pitchFamily="82" charset="0"/>
              </a:rPr>
              <a:t>k`bnepw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kaql¯nepw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thZ</a:t>
            </a:r>
            <a:r>
              <a:rPr lang="en-US" sz="3000" b="1" dirty="0">
                <a:latin typeface="ML-Aathira" pitchFamily="82" charset="0"/>
              </a:rPr>
              <a:t>\</a:t>
            </a:r>
            <a:r>
              <a:rPr lang="en-US" sz="3000" b="1" dirty="0" err="1">
                <a:latin typeface="ML-Aathira" pitchFamily="82" charset="0"/>
              </a:rPr>
              <a:t>n¡p¶hcpsS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ZpJ§Ä¡v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Bizmkw</a:t>
            </a:r>
            <a:r>
              <a:rPr lang="en-US" sz="3000" b="1" dirty="0">
                <a:latin typeface="ML-Aathira" pitchFamily="82" charset="0"/>
              </a:rPr>
              <a:t> \</a:t>
            </a:r>
            <a:r>
              <a:rPr lang="en-US" sz="3000" b="1" dirty="0" err="1">
                <a:latin typeface="ML-Aathira" pitchFamily="82" charset="0"/>
              </a:rPr>
              <a:t>ÂIm</a:t>
            </a:r>
            <a:r>
              <a:rPr lang="en-US" sz="3000" b="1" dirty="0">
                <a:latin typeface="ML-Aathira" pitchFamily="82" charset="0"/>
              </a:rPr>
              <a:t>\</a:t>
            </a:r>
            <a:r>
              <a:rPr lang="en-US" sz="3000" b="1" dirty="0" err="1">
                <a:latin typeface="ML-Aathira" pitchFamily="82" charset="0"/>
              </a:rPr>
              <a:t>pÅ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ISa</a:t>
            </a:r>
            <a:r>
              <a:rPr lang="en-US" sz="3000" b="1" dirty="0">
                <a:latin typeface="ML-Aathira" pitchFamily="82" charset="0"/>
              </a:rPr>
              <a:t> {</a:t>
            </a:r>
            <a:r>
              <a:rPr lang="en-US" sz="3000" b="1" dirty="0" err="1">
                <a:latin typeface="ML-Aathira" pitchFamily="82" charset="0"/>
              </a:rPr>
              <a:t>InkvXp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injycmb</a:t>
            </a:r>
            <a:r>
              <a:rPr lang="en-US" sz="3000" b="1" dirty="0">
                <a:latin typeface="ML-Aathira" pitchFamily="82" charset="0"/>
              </a:rPr>
              <a:t> \</a:t>
            </a:r>
            <a:r>
              <a:rPr lang="en-US" sz="3000" b="1" dirty="0" err="1">
                <a:latin typeface="ML-Aathira" pitchFamily="82" charset="0"/>
              </a:rPr>
              <a:t>ap¡p­v</a:t>
            </a:r>
            <a:r>
              <a:rPr lang="en-US" sz="3000" b="1" dirty="0">
                <a:latin typeface="ML-Aathira" pitchFamily="82" charset="0"/>
              </a:rPr>
              <a:t>. </a:t>
            </a:r>
            <a:endParaRPr lang="en-US" sz="3000" dirty="0"/>
          </a:p>
        </p:txBody>
      </p:sp>
      <p:pic>
        <p:nvPicPr>
          <p:cNvPr id="3074" name="Picture 2" descr="D:\web photo\class 6\1\jesus-on-the-cros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5430" y="4343400"/>
            <a:ext cx="4280170" cy="2514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714620"/>
            <a:ext cx="9144000" cy="2286016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4282" y="1940518"/>
            <a:ext cx="87154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7030A0"/>
                </a:solidFill>
                <a:latin typeface="ML-Aathira" pitchFamily="82" charset="0"/>
              </a:rPr>
              <a:t>\</a:t>
            </a:r>
            <a:r>
              <a:rPr lang="en-US" sz="4500" b="1" dirty="0" err="1">
                <a:solidFill>
                  <a:srgbClr val="7030A0"/>
                </a:solidFill>
                <a:latin typeface="ML-Aathira" pitchFamily="82" charset="0"/>
              </a:rPr>
              <a:t>ap¡p</a:t>
            </a:r>
            <a:r>
              <a:rPr lang="en-US" sz="4500" b="1" dirty="0">
                <a:solidFill>
                  <a:srgbClr val="7030A0"/>
                </a:solidFill>
                <a:latin typeface="ML-Aathira" pitchFamily="82" charset="0"/>
              </a:rPr>
              <a:t> {]</a:t>
            </a:r>
            <a:r>
              <a:rPr lang="en-US" sz="4500" b="1" dirty="0" err="1">
                <a:solidFill>
                  <a:srgbClr val="7030A0"/>
                </a:solidFill>
                <a:latin typeface="ML-Aathira" pitchFamily="82" charset="0"/>
              </a:rPr>
              <a:t>mÀ°n¡mw</a:t>
            </a:r>
            <a:endParaRPr lang="en-US" sz="4500" b="1" dirty="0">
              <a:solidFill>
                <a:srgbClr val="7030A0"/>
              </a:solidFill>
              <a:latin typeface="ML-Aathira" pitchFamily="82" charset="0"/>
            </a:endParaRPr>
          </a:p>
          <a:p>
            <a:pPr algn="ctr"/>
            <a:endParaRPr lang="en-US" sz="1500" b="1" dirty="0">
              <a:solidFill>
                <a:srgbClr val="00B050"/>
              </a:solidFill>
              <a:latin typeface="ML-Aathira" pitchFamily="82" charset="0"/>
            </a:endParaRPr>
          </a:p>
          <a:p>
            <a:pPr algn="ctr"/>
            <a:r>
              <a:rPr lang="en-US" sz="3000" b="1" dirty="0" err="1">
                <a:latin typeface="ML-Aathira" pitchFamily="82" charset="0"/>
              </a:rPr>
              <a:t>kvt</a:t>
            </a:r>
            <a:r>
              <a:rPr lang="en-US" sz="3000" b="1" dirty="0">
                <a:latin typeface="ML-Aathira" pitchFamily="82" charset="0"/>
              </a:rPr>
              <a:t>\</a:t>
            </a:r>
            <a:r>
              <a:rPr lang="en-US" sz="3000" b="1" dirty="0" err="1">
                <a:latin typeface="ML-Aathira" pitchFamily="82" charset="0"/>
              </a:rPr>
              <a:t>l¯nsâ</a:t>
            </a:r>
            <a:r>
              <a:rPr lang="en-US" sz="3000" b="1" dirty="0">
                <a:latin typeface="ML-Aathira" pitchFamily="82" charset="0"/>
              </a:rPr>
              <a:t> _</a:t>
            </a:r>
            <a:r>
              <a:rPr lang="en-US" sz="3000" b="1" dirty="0" err="1">
                <a:latin typeface="ML-Aathira" pitchFamily="82" charset="0"/>
              </a:rPr>
              <a:t>enhkvXphmb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aninlmtb</a:t>
            </a:r>
            <a:r>
              <a:rPr lang="en-US" sz="3000" b="1" dirty="0">
                <a:latin typeface="ML-Aathira" pitchFamily="82" charset="0"/>
              </a:rPr>
              <a:t>, </a:t>
            </a:r>
            <a:r>
              <a:rPr lang="en-US" sz="3000" b="1" dirty="0" err="1">
                <a:latin typeface="ML-Aathira" pitchFamily="82" charset="0"/>
              </a:rPr>
              <a:t>R§fpsS</a:t>
            </a:r>
            <a:endParaRPr lang="en-US" sz="3000" b="1" dirty="0">
              <a:latin typeface="ML-Aathira" pitchFamily="82" charset="0"/>
            </a:endParaRPr>
          </a:p>
          <a:p>
            <a:pPr algn="ctr"/>
            <a:r>
              <a:rPr lang="en-US" sz="3000" b="1" dirty="0" err="1">
                <a:latin typeface="ML-Aathira" pitchFamily="82" charset="0"/>
              </a:rPr>
              <a:t>icocs¯bpw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AXnsâ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ZpÀhmk</a:t>
            </a:r>
            <a:r>
              <a:rPr lang="en-US" sz="3000" b="1" dirty="0">
                <a:latin typeface="ML-Aathira" pitchFamily="82" charset="0"/>
              </a:rPr>
              <a:t>\</a:t>
            </a:r>
            <a:r>
              <a:rPr lang="en-US" sz="3000" b="1" dirty="0" err="1">
                <a:latin typeface="ML-Aathira" pitchFamily="82" charset="0"/>
              </a:rPr>
              <a:t>Isfbpw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A§tbmSpIqsS</a:t>
            </a:r>
            <a:endParaRPr lang="en-US" sz="3000" b="1" dirty="0">
              <a:latin typeface="ML-Aathira" pitchFamily="82" charset="0"/>
            </a:endParaRPr>
          </a:p>
          <a:p>
            <a:pPr algn="ctr"/>
            <a:r>
              <a:rPr lang="en-US" sz="3000" b="1" dirty="0">
                <a:latin typeface="ML-Aathira" pitchFamily="82" charset="0"/>
              </a:rPr>
              <a:t>{</a:t>
            </a:r>
            <a:r>
              <a:rPr lang="en-US" sz="3000" b="1" dirty="0" err="1">
                <a:latin typeface="ML-Aathira" pitchFamily="82" charset="0"/>
              </a:rPr>
              <a:t>Iqin¡p¶Xn</a:t>
            </a:r>
            <a:r>
              <a:rPr lang="en-US" sz="3000" b="1" dirty="0">
                <a:latin typeface="ML-Aathira" pitchFamily="82" charset="0"/>
              </a:rPr>
              <a:t>\p </a:t>
            </a:r>
            <a:r>
              <a:rPr lang="en-US" sz="3000" b="1" dirty="0" err="1">
                <a:latin typeface="ML-Aathira" pitchFamily="82" charset="0"/>
              </a:rPr>
              <a:t>R§sf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iàcm¡Wta</a:t>
            </a:r>
            <a:r>
              <a:rPr lang="en-US" sz="3000" b="1" dirty="0">
                <a:latin typeface="ML-Aathira" pitchFamily="82" charset="0"/>
              </a:rPr>
              <a:t>.</a:t>
            </a:r>
          </a:p>
          <a:p>
            <a:pPr algn="ctr"/>
            <a:endParaRPr lang="en-US" sz="3000" b="1" dirty="0">
              <a:latin typeface="ML-Aathira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14 Track 14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1143000" y="3124200"/>
            <a:ext cx="304800" cy="3048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838200" y="685800"/>
            <a:ext cx="8077200" cy="5486400"/>
          </a:xfrm>
          <a:prstGeom prst="roundRect">
            <a:avLst>
              <a:gd name="adj" fmla="val 5486"/>
            </a:avLst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C:\Users\user\Desktop\Bitmap in Forum8.cd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785926"/>
            <a:ext cx="2133600" cy="318663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90800" y="685800"/>
            <a:ext cx="5791200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\</a:t>
            </a:r>
            <a:r>
              <a:rPr lang="en-US" sz="4500" b="1" dirty="0" err="1">
                <a:solidFill>
                  <a:srgbClr val="00B050"/>
                </a:solidFill>
                <a:latin typeface="ML-Aathira" pitchFamily="82" charset="0"/>
              </a:rPr>
              <a:t>ap¡p</a:t>
            </a:r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 ]</a:t>
            </a:r>
            <a:r>
              <a:rPr lang="en-US" sz="4500" b="1" dirty="0" err="1">
                <a:solidFill>
                  <a:srgbClr val="00B050"/>
                </a:solidFill>
                <a:latin typeface="ML-Aathira" pitchFamily="82" charset="0"/>
              </a:rPr>
              <a:t>mSmw</a:t>
            </a:r>
            <a:endParaRPr lang="en-US" sz="4500" b="1" dirty="0">
              <a:solidFill>
                <a:srgbClr val="00B050"/>
              </a:solidFill>
              <a:latin typeface="ML-Aathira" pitchFamily="82" charset="0"/>
            </a:endParaRPr>
          </a:p>
          <a:p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aqti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acp`qhnepbÀ¯nb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 \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mKw</a:t>
            </a:r>
            <a:endParaRPr lang="en-US" sz="2800" dirty="0">
              <a:solidFill>
                <a:srgbClr val="002060"/>
              </a:solidFill>
              <a:latin typeface="ML-Aathira" pitchFamily="82" charset="0"/>
            </a:endParaRPr>
          </a:p>
          <a:p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arXn`btaXpaIäo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 ]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mcnÂ</a:t>
            </a:r>
            <a:endParaRPr lang="en-US" sz="2800" dirty="0">
              <a:solidFill>
                <a:srgbClr val="002060"/>
              </a:solidFill>
              <a:latin typeface="ML-Aathira" pitchFamily="82" charset="0"/>
            </a:endParaRPr>
          </a:p>
          <a:p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KmKpÂ¯mbnepbÀ¯nb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Éohm</a:t>
            </a:r>
            <a:endParaRPr lang="en-US" sz="2800" dirty="0">
              <a:solidFill>
                <a:srgbClr val="002060"/>
              </a:solidFill>
              <a:latin typeface="ML-Aathira" pitchFamily="82" charset="0"/>
            </a:endParaRPr>
          </a:p>
          <a:p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arXnbpsS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arXnbmbv¯oÀ¶p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 \q\w</a:t>
            </a:r>
          </a:p>
          <a:p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aÀXy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\p 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imizX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 Poh³ \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ÂIpw</a:t>
            </a:r>
            <a:endParaRPr lang="en-US" sz="2800" dirty="0">
              <a:solidFill>
                <a:srgbClr val="002060"/>
              </a:solidFill>
              <a:latin typeface="ML-Aathira" pitchFamily="82" charset="0"/>
            </a:endParaRPr>
          </a:p>
          <a:p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Ipcnins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\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hmgv¯n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 hW§oSpt¶³.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6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857224" y="1214422"/>
            <a:ext cx="7429552" cy="3143272"/>
          </a:xfrm>
          <a:prstGeom prst="ellips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4282" y="1285860"/>
            <a:ext cx="871540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ssZhhN</a:t>
            </a:r>
            <a:r>
              <a:rPr lang="en-US" sz="4500" b="1" dirty="0">
                <a:solidFill>
                  <a:srgbClr val="FF0000"/>
                </a:solidFill>
                <a:latin typeface="ML-Aathira" pitchFamily="82" charset="0"/>
              </a:rPr>
              <a:t>\w </a:t>
            </a:r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hmbn¡mw</a:t>
            </a:r>
            <a:endParaRPr lang="en-US" sz="4500" b="1" dirty="0">
              <a:solidFill>
                <a:srgbClr val="FF0000"/>
              </a:solidFill>
              <a:latin typeface="ML-Aathira" pitchFamily="82" charset="0"/>
            </a:endParaRPr>
          </a:p>
          <a:p>
            <a:pPr algn="ctr"/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hnhcn¡mw</a:t>
            </a:r>
            <a:endParaRPr lang="en-US" sz="4500" b="1" dirty="0">
              <a:solidFill>
                <a:srgbClr val="FF0000"/>
              </a:solidFill>
              <a:latin typeface="ML-Aathira" pitchFamily="82" charset="0"/>
            </a:endParaRPr>
          </a:p>
          <a:p>
            <a:pPr algn="ctr"/>
            <a:r>
              <a:rPr lang="en-US" sz="4500" dirty="0">
                <a:latin typeface="ML-Aathira" pitchFamily="82" charset="0"/>
              </a:rPr>
              <a:t>(</a:t>
            </a:r>
            <a:r>
              <a:rPr lang="en-US" sz="4800" dirty="0" err="1">
                <a:latin typeface="ML-Aathira" pitchFamily="82" charset="0"/>
              </a:rPr>
              <a:t>Gi¿m</a:t>
            </a:r>
            <a:r>
              <a:rPr lang="en-US" sz="4500" dirty="0">
                <a:latin typeface="ML-Aathira" pitchFamily="82" charset="0"/>
              </a:rPr>
              <a:t>. 52:13þ53:12)</a:t>
            </a:r>
            <a:endParaRPr lang="en-US" sz="3000" dirty="0">
              <a:latin typeface="ML-Aathira" pitchFamily="82" charset="0"/>
            </a:endParaRPr>
          </a:p>
        </p:txBody>
      </p:sp>
      <p:pic>
        <p:nvPicPr>
          <p:cNvPr id="6146" name="Picture 2" descr="D:\web photo\class I\10\pray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3500438"/>
            <a:ext cx="4143404" cy="3107803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85786" y="2500306"/>
            <a:ext cx="7500990" cy="2786082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90600" y="1676400"/>
            <a:ext cx="7072362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hgnIm«m³ </a:t>
            </a:r>
            <a:r>
              <a:rPr lang="en-US" sz="4500" b="1" dirty="0" err="1">
                <a:solidFill>
                  <a:srgbClr val="00B050"/>
                </a:solidFill>
                <a:latin typeface="ML-Aathira" pitchFamily="82" charset="0"/>
              </a:rPr>
              <a:t>Hcp</a:t>
            </a:r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 </a:t>
            </a:r>
            <a:r>
              <a:rPr lang="en-US" sz="4500" b="1" dirty="0" err="1">
                <a:solidFill>
                  <a:srgbClr val="00B050"/>
                </a:solidFill>
                <a:latin typeface="ML-Aathira" pitchFamily="82" charset="0"/>
              </a:rPr>
              <a:t>XncphN</a:t>
            </a:r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\w</a:t>
            </a:r>
          </a:p>
          <a:p>
            <a:pPr algn="ctr"/>
            <a:endParaRPr lang="en-US" sz="3000" b="1" dirty="0">
              <a:latin typeface="ML-Aathira" pitchFamily="82" charset="0"/>
            </a:endParaRPr>
          </a:p>
          <a:p>
            <a:pPr algn="ctr"/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""\½psS 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AXn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{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Ia§Ä¡pth­n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 Ah³ 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apdnthev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]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n¡s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¸«p. \½psS 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AIrXy§Ä¡pth­n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 £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XtaÂ¸n¡s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¸«p.</a:t>
            </a:r>
          </a:p>
          <a:p>
            <a:pPr algn="ctr"/>
            <a:r>
              <a:rPr lang="en-US" sz="3000" dirty="0">
                <a:solidFill>
                  <a:srgbClr val="00B0F0"/>
                </a:solidFill>
                <a:latin typeface="ML-Aathira" pitchFamily="82" charset="0"/>
              </a:rPr>
              <a:t>(</a:t>
            </a:r>
            <a:r>
              <a:rPr lang="en-US" sz="3000" dirty="0" err="1">
                <a:solidFill>
                  <a:srgbClr val="00B0F0"/>
                </a:solidFill>
                <a:latin typeface="ML-Aathira" pitchFamily="82" charset="0"/>
              </a:rPr>
              <a:t>Gi¿m</a:t>
            </a:r>
            <a:r>
              <a:rPr lang="en-US" sz="3000" dirty="0">
                <a:solidFill>
                  <a:srgbClr val="00B0F0"/>
                </a:solidFill>
                <a:latin typeface="ML-Aathira" pitchFamily="82" charset="0"/>
              </a:rPr>
              <a:t>. 53:5)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1928802"/>
            <a:ext cx="871540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err="1">
                <a:solidFill>
                  <a:srgbClr val="7030A0"/>
                </a:solidFill>
                <a:latin typeface="ML-Aathira" pitchFamily="82" charset="0"/>
              </a:rPr>
              <a:t>Fsâ</a:t>
            </a:r>
            <a:r>
              <a:rPr lang="en-US" sz="4500" b="1" dirty="0">
                <a:solidFill>
                  <a:srgbClr val="7030A0"/>
                </a:solidFill>
                <a:latin typeface="ML-Aathira" pitchFamily="82" charset="0"/>
              </a:rPr>
              <a:t> </a:t>
            </a:r>
            <a:r>
              <a:rPr lang="en-US" sz="4500" b="1" dirty="0" err="1">
                <a:solidFill>
                  <a:srgbClr val="7030A0"/>
                </a:solidFill>
                <a:latin typeface="ML-Aathira" pitchFamily="82" charset="0"/>
              </a:rPr>
              <a:t>Xocpam</a:t>
            </a:r>
            <a:r>
              <a:rPr lang="en-US" sz="4500" b="1" dirty="0">
                <a:solidFill>
                  <a:srgbClr val="7030A0"/>
                </a:solidFill>
                <a:latin typeface="ML-Aathira" pitchFamily="82" charset="0"/>
              </a:rPr>
              <a:t>\w</a:t>
            </a:r>
          </a:p>
          <a:p>
            <a:pPr algn="ctr"/>
            <a:endParaRPr lang="en-US" sz="1500" b="1" dirty="0">
              <a:solidFill>
                <a:srgbClr val="00B050"/>
              </a:solidFill>
              <a:latin typeface="ML-Aathira" pitchFamily="82" charset="0"/>
            </a:endParaRPr>
          </a:p>
          <a:p>
            <a:pPr algn="ctr"/>
            <a:r>
              <a:rPr lang="en-US" sz="3000" b="1" dirty="0">
                <a:latin typeface="ML-Aathira" pitchFamily="82" charset="0"/>
              </a:rPr>
              <a:t>F\</a:t>
            </a:r>
            <a:r>
              <a:rPr lang="en-US" sz="3000" b="1" dirty="0" err="1">
                <a:latin typeface="ML-Aathira" pitchFamily="82" charset="0"/>
              </a:rPr>
              <a:t>n¡mbn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kln</a:t>
            </a:r>
            <a:r>
              <a:rPr lang="en-US" sz="3000" b="1" dirty="0">
                <a:latin typeface="ML-Aathira" pitchFamily="82" charset="0"/>
              </a:rPr>
              <a:t>¨ </a:t>
            </a:r>
            <a:r>
              <a:rPr lang="en-US" sz="3000" b="1" dirty="0" err="1">
                <a:latin typeface="ML-Aathira" pitchFamily="82" charset="0"/>
              </a:rPr>
              <a:t>Cutimsbt¸mse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aäpÅhcpsS</a:t>
            </a:r>
            <a:r>
              <a:rPr lang="en-US" sz="3000" b="1" dirty="0">
                <a:latin typeface="ML-Aathira" pitchFamily="82" charset="0"/>
              </a:rPr>
              <a:t> \·¡</a:t>
            </a:r>
            <a:r>
              <a:rPr lang="en-US" sz="3000" b="1" dirty="0" err="1">
                <a:latin typeface="ML-Aathira" pitchFamily="82" charset="0"/>
              </a:rPr>
              <a:t>mbn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XymKtasäSpt¡­n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hcp</a:t>
            </a:r>
            <a:r>
              <a:rPr lang="en-US" sz="3000" b="1" dirty="0">
                <a:latin typeface="ML-Aathira" pitchFamily="82" charset="0"/>
              </a:rPr>
              <a:t>¶ </a:t>
            </a:r>
            <a:r>
              <a:rPr lang="en-US" sz="3000" b="1" dirty="0" err="1">
                <a:latin typeface="ML-Aathira" pitchFamily="82" charset="0"/>
              </a:rPr>
              <a:t>Ahkc§fnÂ</a:t>
            </a:r>
            <a:r>
              <a:rPr lang="en-US" sz="3000" b="1" dirty="0">
                <a:latin typeface="ML-Aathira" pitchFamily="82" charset="0"/>
              </a:rPr>
              <a:t> </a:t>
            </a:r>
          </a:p>
          <a:p>
            <a:pPr algn="ctr"/>
            <a:r>
              <a:rPr lang="en-US" sz="3000" b="1" dirty="0" err="1">
                <a:latin typeface="ML-Aathira" pitchFamily="82" charset="0"/>
              </a:rPr>
              <a:t>kt´mjt¯msS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Rm</a:t>
            </a:r>
            <a:r>
              <a:rPr lang="en-US" sz="3000" b="1" dirty="0">
                <a:latin typeface="ML-Aathira" pitchFamily="82" charset="0"/>
              </a:rPr>
              <a:t>\</a:t>
            </a:r>
            <a:r>
              <a:rPr lang="en-US" sz="3000" b="1" dirty="0" err="1">
                <a:latin typeface="ML-Aathira" pitchFamily="82" charset="0"/>
              </a:rPr>
              <a:t>Xp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sN¿pw</a:t>
            </a:r>
            <a:r>
              <a:rPr lang="en-US" sz="3000" b="1" dirty="0">
                <a:latin typeface="ML-Aathira" pitchFamily="82" charset="0"/>
              </a:rPr>
              <a:t>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09800" y="2667000"/>
            <a:ext cx="4648200" cy="12464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7500" b="1" cap="none" spc="0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Freestyle Script" pitchFamily="66" charset="0"/>
              </a:rPr>
              <a:t>Thank </a:t>
            </a:r>
            <a:r>
              <a:rPr lang="en-US" sz="7500" b="1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Freestyle Script" pitchFamily="66" charset="0"/>
              </a:rPr>
              <a:t>you</a:t>
            </a:r>
            <a:endParaRPr lang="en-US" sz="7500" b="1" cap="none" spc="0" dirty="0">
              <a:ln w="11430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Freestyle Script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295400" y="838200"/>
            <a:ext cx="6400800" cy="60198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L-Aathira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57200"/>
            <a:ext cx="914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err="1">
                <a:solidFill>
                  <a:srgbClr val="FF00FF"/>
                </a:solidFill>
                <a:latin typeface="ML-Aathira" pitchFamily="82" charset="0"/>
              </a:rPr>
              <a:t>DÅS¡w</a:t>
            </a:r>
            <a:endParaRPr lang="en-US" sz="3500" b="1" dirty="0">
              <a:solidFill>
                <a:srgbClr val="FF00FF"/>
              </a:solidFill>
              <a:latin typeface="ML-Aathira" pitchFamily="82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071538" y="1071546"/>
            <a:ext cx="7010400" cy="5786454"/>
          </a:xfrm>
        </p:spPr>
        <p:txBody>
          <a:bodyPr>
            <a:noAutofit/>
          </a:bodyPr>
          <a:lstStyle/>
          <a:p>
            <a:pPr marL="457200" indent="-457200">
              <a:buClrTx/>
              <a:buSzPct val="100000"/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{]h-N-\-§Ä ]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qÀ¯n-bm-Ip¶p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/>
            </a:pP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temI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-¯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nsâ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]m]-§Ä \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o¡p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¶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ssZh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-¯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nsâ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IpªmSv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{]tem-`-\-§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sf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AXn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-Po-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hn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¨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ssZh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-cm-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Py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-¯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nsâ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kphn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ti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-j-a-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dn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bn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-¡p¶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ssZhn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-I-a-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lXzw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shfn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-s¸-Sp-¯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nb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]m]n-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Isf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tXSn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-h¶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\½psS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apdn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-hp-IÄ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Gsä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-Sp¯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\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ap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-¡p-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th­n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acn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¨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£an-¡m³ ]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Tn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-¸n¨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ac-Ws¯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Pbn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¨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F½m-hqkv A\p-`hw </a:t>
            </a: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Fsâ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IÀ¯mth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Fsâ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ssZhta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kzÀ¤m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tcm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-l-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Whpw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t{]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jn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-X-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Zu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Xyhpw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]´-¡p-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kvXmbpw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hnizm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-k-{]-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tLm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-j-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Whpw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al-¯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zo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Ir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-X-\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mb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1600200"/>
            <a:ext cx="8001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FF00FF"/>
                </a:solidFill>
                <a:latin typeface="ML-Aathira" pitchFamily="82" charset="0"/>
              </a:rPr>
              <a:t>  \½psS </a:t>
            </a:r>
            <a:r>
              <a:rPr lang="en-US" sz="4500" b="1" dirty="0" err="1">
                <a:solidFill>
                  <a:srgbClr val="FF00FF"/>
                </a:solidFill>
                <a:latin typeface="ML-Aathira" pitchFamily="82" charset="0"/>
              </a:rPr>
              <a:t>apdn</a:t>
            </a:r>
            <a:r>
              <a:rPr lang="en-US" sz="4500" b="1" dirty="0">
                <a:solidFill>
                  <a:srgbClr val="FF00FF"/>
                </a:solidFill>
                <a:latin typeface="ML-Aathira" pitchFamily="82" charset="0"/>
              </a:rPr>
              <a:t>-hp-IÄ </a:t>
            </a:r>
            <a:r>
              <a:rPr lang="en-US" sz="4500" b="1" dirty="0" err="1">
                <a:solidFill>
                  <a:srgbClr val="FF00FF"/>
                </a:solidFill>
                <a:latin typeface="ML-Aathira" pitchFamily="82" charset="0"/>
              </a:rPr>
              <a:t>Gsä</a:t>
            </a:r>
            <a:r>
              <a:rPr lang="en-US" sz="4500" b="1" dirty="0">
                <a:solidFill>
                  <a:srgbClr val="FF00FF"/>
                </a:solidFill>
                <a:latin typeface="ML-Aathira" pitchFamily="82" charset="0"/>
              </a:rPr>
              <a:t>-Sp¯ </a:t>
            </a:r>
            <a:r>
              <a:rPr lang="en-US" sz="4500" b="1" dirty="0" err="1">
                <a:solidFill>
                  <a:srgbClr val="FF00FF"/>
                </a:solidFill>
                <a:latin typeface="ML-Aathira" pitchFamily="82" charset="0"/>
              </a:rPr>
              <a:t>Cutim</a:t>
            </a:r>
            <a:endParaRPr lang="en-US" sz="4500" b="1" dirty="0">
              <a:solidFill>
                <a:srgbClr val="FF00FF"/>
              </a:solidFill>
              <a:latin typeface="ML-Aathira" pitchFamily="82" charset="0"/>
            </a:endParaRPr>
          </a:p>
        </p:txBody>
      </p:sp>
      <p:pic>
        <p:nvPicPr>
          <p:cNvPr id="1026" name="Picture 2" descr="G:\class 3 bit\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2300" y="328612"/>
            <a:ext cx="5346700" cy="1195388"/>
          </a:xfrm>
          <a:prstGeom prst="rect">
            <a:avLst/>
          </a:prstGeom>
          <a:noFill/>
        </p:spPr>
      </p:pic>
      <p:pic>
        <p:nvPicPr>
          <p:cNvPr id="2" name="Picture 2" descr="D:\web photo\class6\Jesus-being-flogg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2512942"/>
            <a:ext cx="5943600" cy="434505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81000" y="533400"/>
            <a:ext cx="8382000" cy="3429000"/>
          </a:xfrm>
        </p:spPr>
        <p:txBody>
          <a:bodyPr>
            <a:noAutofit/>
          </a:bodyPr>
          <a:lstStyle/>
          <a:p>
            <a:pPr algn="just"/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	Ahs\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I­hÀ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A¼c¶pt]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mbn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. a\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pjys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\¶p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tXm¶m¯hn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[w Ah³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hncq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]\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mbncn¡p¶p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.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Ahsâ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cq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]w a\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pjytâXÃ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. {i²mÀlamb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cq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]`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wKntbm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Kmw`ocytam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BIÀjIamb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kuµcytam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Ah\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p­mbncp¶nÃ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. Ah³ a\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pjycmÂ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nµn¡s¸SpIbpw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,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Dt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]£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n¡s¸SpIbpw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sNbvXp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. Ah³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thZ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bpw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ZpJhpw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ndªh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mbncp¶p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. Ahs\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I­hÀ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apJw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Xncn¨pIfªp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. </a:t>
            </a:r>
          </a:p>
        </p:txBody>
      </p:sp>
      <p:pic>
        <p:nvPicPr>
          <p:cNvPr id="2050" name="Picture 2" descr="D:\web photo\class6\PassionMovie_whipped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3733800"/>
            <a:ext cx="4800600" cy="310053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81000" y="533400"/>
            <a:ext cx="8382000" cy="4038600"/>
          </a:xfrm>
        </p:spPr>
        <p:txBody>
          <a:bodyPr>
            <a:noAutofit/>
          </a:bodyPr>
          <a:lstStyle/>
          <a:p>
            <a:pPr algn="just"/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	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F¶mÂ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ssZhw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Ahs\ {]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lcn¡pIbpw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in£n¡pIbpw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ZÞn¸n¡pIbpw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sNbvsX¶p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\mw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IcpXn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, \½psS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thZ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IfmWv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bXmÀ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°¯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nÂ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Ahs\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hln¨Xv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. \½psS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ZpJ§fmWv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Ah³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Npa¶Xv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.... \½psS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AXn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{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Ia§Ä¡pth­n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Ah³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apdnthev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n¡s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¸«p. \½psS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AIrXy§Ä¡pth­n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£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Xate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n¡s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¸«p.  Gi¿m {]hmNI³ kl\Zmks\¡pdn¨p \ÂInb Nn{XamWnXv.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CutimbnÂ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Cu {]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hN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\§Ä 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qÀ¯nbmbn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. </a:t>
            </a:r>
          </a:p>
        </p:txBody>
      </p:sp>
      <p:pic>
        <p:nvPicPr>
          <p:cNvPr id="4098" name="Picture 2" descr="D:\web photo\class 6\1\passionofthechrist3vu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59288" y="4343400"/>
            <a:ext cx="3817712" cy="2514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81000" y="533400"/>
            <a:ext cx="8382000" cy="2438400"/>
          </a:xfrm>
        </p:spPr>
        <p:txBody>
          <a:bodyPr>
            <a:normAutofit/>
          </a:bodyPr>
          <a:lstStyle/>
          <a:p>
            <a:pPr algn="just"/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	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kIe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a\pjycpsSbpw ]m]]cnlmc¯n\pÅ_enbmbn Cutim kzbw kaÀ¸n¨p. N½«nbSntbäv tZlamkIew apdnthäp.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incÊnÂ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apÄapSnbWnªpw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I¿nÂ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Rm§Wtb´nbpw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cnlmknX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mbn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nÂ¡p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¶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kl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Zmksâ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Nn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{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Xw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X¶nÂ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qÀ¯nbm¡n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. </a:t>
            </a:r>
          </a:p>
          <a:p>
            <a:pPr algn="just"/>
            <a:endParaRPr lang="en-US" sz="3000" b="1" dirty="0">
              <a:solidFill>
                <a:schemeClr val="tx1"/>
              </a:solidFill>
              <a:latin typeface="ML-Aathira" pitchFamily="82" charset="0"/>
            </a:endParaRPr>
          </a:p>
        </p:txBody>
      </p:sp>
      <p:pic>
        <p:nvPicPr>
          <p:cNvPr id="3074" name="Picture 2" descr="D:\web photo\class6\000f36e1_medium.jpeg"/>
          <p:cNvPicPr>
            <a:picLocks noChangeAspect="1" noChangeArrowheads="1"/>
          </p:cNvPicPr>
          <p:nvPr/>
        </p:nvPicPr>
        <p:blipFill>
          <a:blip r:embed="rId2"/>
          <a:srcRect t="8813"/>
          <a:stretch>
            <a:fillRect/>
          </a:stretch>
        </p:blipFill>
        <p:spPr bwMode="auto">
          <a:xfrm>
            <a:off x="1043354" y="2895600"/>
            <a:ext cx="7033846" cy="3962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81000" y="457200"/>
            <a:ext cx="8382000" cy="4953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500" b="1" dirty="0">
                <a:solidFill>
                  <a:srgbClr val="FF00FF"/>
                </a:solidFill>
                <a:latin typeface="ML-Aathira" pitchFamily="82" charset="0"/>
              </a:rPr>
              <a:t>]</a:t>
            </a:r>
            <a:r>
              <a:rPr lang="en-US" sz="3500" b="1" dirty="0" err="1">
                <a:solidFill>
                  <a:srgbClr val="FF00FF"/>
                </a:solidFill>
                <a:latin typeface="ML-Aathira" pitchFamily="82" charset="0"/>
              </a:rPr>
              <a:t>oUm</a:t>
            </a:r>
            <a:r>
              <a:rPr lang="en-US" sz="3500" b="1" dirty="0">
                <a:solidFill>
                  <a:srgbClr val="FF00FF"/>
                </a:solidFill>
                <a:latin typeface="ML-Aathira" pitchFamily="82" charset="0"/>
              </a:rPr>
              <a:t>\</a:t>
            </a:r>
            <a:r>
              <a:rPr lang="en-US" sz="3500" b="1" dirty="0" err="1">
                <a:solidFill>
                  <a:srgbClr val="FF00FF"/>
                </a:solidFill>
                <a:latin typeface="ML-Aathira" pitchFamily="82" charset="0"/>
              </a:rPr>
              <a:t>p`h</a:t>
            </a:r>
            <a:r>
              <a:rPr lang="en-US" sz="3500" b="1" dirty="0">
                <a:solidFill>
                  <a:srgbClr val="FF00FF"/>
                </a:solidFill>
                <a:latin typeface="ML-Aathira" pitchFamily="82" charset="0"/>
              </a:rPr>
              <a:t> {]</a:t>
            </a:r>
            <a:r>
              <a:rPr lang="en-US" sz="3500" b="1" dirty="0" err="1">
                <a:solidFill>
                  <a:srgbClr val="FF00FF"/>
                </a:solidFill>
                <a:latin typeface="ML-Aathira" pitchFamily="82" charset="0"/>
              </a:rPr>
              <a:t>hN</a:t>
            </a:r>
            <a:r>
              <a:rPr lang="en-US" sz="3500" b="1" dirty="0">
                <a:solidFill>
                  <a:srgbClr val="FF00FF"/>
                </a:solidFill>
                <a:latin typeface="ML-Aathira" pitchFamily="82" charset="0"/>
              </a:rPr>
              <a:t>\§Ä </a:t>
            </a:r>
          </a:p>
          <a:p>
            <a:pPr algn="just"/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	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ssZh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nXmh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mÂ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nbpà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mb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kl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Zmk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mWp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Xm³ F¶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t_m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[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yw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Cutimbv¡p­mbncp¶p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.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aq¶p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{]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mhiyw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Xsâ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acWs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¯¡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pdn¨v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{]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hNn¨ncp¶Xv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CXmWv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shfns¸Sp¯p¶Xv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. 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nXmhnsâ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CjvSw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ndthäp¶Xv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`£Ws¯¡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mÄ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hnes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¸«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Xmbn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IcpXnb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kl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\¯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nsâ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mXbnÂ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n¶p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Xs¶ AIäm³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Bscbpw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A\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phZn¨nÃ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.  "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CXp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\n\¡p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kw`hn¡mXncn¡s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«''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F¶p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]dª {]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nbinjyt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mSp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""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km¯mt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\,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Fsâ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ap¼nÂ 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n¶p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t]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mIq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''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F¶p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dbm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\pw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AhnSp¶v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aSn¨nÃ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web photo\class 6\1\pharise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2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419600" y="1143000"/>
            <a:ext cx="4495800" cy="5334000"/>
          </a:xfrm>
        </p:spPr>
        <p:txBody>
          <a:bodyPr>
            <a:normAutofit fontScale="92500"/>
          </a:bodyPr>
          <a:lstStyle/>
          <a:p>
            <a:pPr algn="just"/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	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CutimbpsS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oUm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p`h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{]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hN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\w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tI«v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]t{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Xmkv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Ahs\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amän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nÀ¯n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XSÊw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]dbm³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XpS§n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. ""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ssZhw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I\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nbs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«!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IÀ¯mth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,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CsXmcn¡epw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\n\¡p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kw`hn¡mXncn¡s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«''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Xncnªv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]t{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Xmkn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t\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mSp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dªp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""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km¯mt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\,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Fsâ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ap¼nÂ 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n¶p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t]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mIq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. \o F\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n¡p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{]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Xn_ÔamWv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. 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nsâ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Nn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´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ssZhnIaÃ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am\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pjnIamWv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. </a:t>
            </a:r>
          </a:p>
          <a:p>
            <a:pPr algn="just"/>
            <a:endParaRPr lang="en-US" sz="3000" b="1" dirty="0">
              <a:solidFill>
                <a:schemeClr val="tx1"/>
              </a:solidFill>
              <a:latin typeface="ML-Aathira" pitchFamily="82" charset="0"/>
            </a:endParaRPr>
          </a:p>
        </p:txBody>
      </p:sp>
      <p:pic>
        <p:nvPicPr>
          <p:cNvPr id="1027" name="Picture 3" descr="D:\web photo\class 6\1\scan00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6800"/>
            <a:ext cx="4395192" cy="5257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1317</TotalTime>
  <Words>239</Words>
  <Application>Microsoft Office PowerPoint</Application>
  <PresentationFormat>On-screen Show (4:3)</PresentationFormat>
  <Paragraphs>59</Paragraphs>
  <Slides>19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Trek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സീറോ മലബാർ സഭയുടെ വിശ്വാസ പരിശീലന പാഠാവലി</dc:title>
  <dc:creator>user</dc:creator>
  <cp:lastModifiedBy>Administrator</cp:lastModifiedBy>
  <cp:revision>169</cp:revision>
  <dcterms:created xsi:type="dcterms:W3CDTF">2013-05-21T03:50:53Z</dcterms:created>
  <dcterms:modified xsi:type="dcterms:W3CDTF">2013-11-11T08:46:17Z</dcterms:modified>
</cp:coreProperties>
</file>